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openxmlformats.org/officeDocument/2006/relationships/custom-properties" Target="docProps/custom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4"/>
    <p:sldMasterId id="2147483741" r:id="rId5"/>
  </p:sldMasterIdLst>
  <p:notesMasterIdLst>
    <p:notesMasterId r:id="rId57"/>
  </p:notesMasterIdLst>
  <p:handoutMasterIdLst>
    <p:handoutMasterId r:id="rId58"/>
  </p:handoutMasterIdLst>
  <p:sldIdLst>
    <p:sldId id="256" r:id="rId6"/>
    <p:sldId id="274" r:id="rId7"/>
    <p:sldId id="430" r:id="rId8"/>
    <p:sldId id="429" r:id="rId9"/>
    <p:sldId id="428" r:id="rId10"/>
    <p:sldId id="426" r:id="rId11"/>
    <p:sldId id="423" r:id="rId12"/>
    <p:sldId id="427" r:id="rId13"/>
    <p:sldId id="424" r:id="rId14"/>
    <p:sldId id="431" r:id="rId15"/>
    <p:sldId id="425" r:id="rId16"/>
    <p:sldId id="299" r:id="rId17"/>
    <p:sldId id="442" r:id="rId18"/>
    <p:sldId id="441" r:id="rId19"/>
    <p:sldId id="440" r:id="rId20"/>
    <p:sldId id="420" r:id="rId21"/>
    <p:sldId id="296" r:id="rId22"/>
    <p:sldId id="307" r:id="rId23"/>
    <p:sldId id="301" r:id="rId24"/>
    <p:sldId id="432" r:id="rId25"/>
    <p:sldId id="276" r:id="rId26"/>
    <p:sldId id="285" r:id="rId27"/>
    <p:sldId id="277" r:id="rId28"/>
    <p:sldId id="329" r:id="rId29"/>
    <p:sldId id="417" r:id="rId30"/>
    <p:sldId id="283" r:id="rId31"/>
    <p:sldId id="433" r:id="rId32"/>
    <p:sldId id="416" r:id="rId33"/>
    <p:sldId id="278" r:id="rId34"/>
    <p:sldId id="418" r:id="rId35"/>
    <p:sldId id="434" r:id="rId36"/>
    <p:sldId id="287" r:id="rId37"/>
    <p:sldId id="331" r:id="rId38"/>
    <p:sldId id="419" r:id="rId39"/>
    <p:sldId id="446" r:id="rId40"/>
    <p:sldId id="286" r:id="rId41"/>
    <p:sldId id="280" r:id="rId42"/>
    <p:sldId id="297" r:id="rId43"/>
    <p:sldId id="435" r:id="rId44"/>
    <p:sldId id="437" r:id="rId45"/>
    <p:sldId id="298" r:id="rId46"/>
    <p:sldId id="289" r:id="rId47"/>
    <p:sldId id="281" r:id="rId48"/>
    <p:sldId id="293" r:id="rId49"/>
    <p:sldId id="294" r:id="rId50"/>
    <p:sldId id="444" r:id="rId51"/>
    <p:sldId id="438" r:id="rId52"/>
    <p:sldId id="443" r:id="rId53"/>
    <p:sldId id="275" r:id="rId54"/>
    <p:sldId id="445" r:id="rId55"/>
    <p:sldId id="257" r:id="rId56"/>
  </p:sldIdLst>
  <p:sldSz cx="9144000" cy="5143500" type="screen16x9"/>
  <p:notesSz cx="6858000" cy="9144000"/>
  <p:custDataLst>
    <p:tags r:id="rId59"/>
  </p:custDataLst>
  <p:defaultTextStyle>
    <a:defPPr>
      <a:defRPr lang="sv-SE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1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1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1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1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1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1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1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1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1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132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437"/>
    <a:srgbClr val="722382"/>
    <a:srgbClr val="EF8400"/>
    <a:srgbClr val="D1007B"/>
    <a:srgbClr val="00A1B0"/>
    <a:srgbClr val="006BB1"/>
    <a:srgbClr val="CD003A"/>
    <a:srgbClr val="D0D0D0"/>
    <a:srgbClr val="B60E24"/>
    <a:srgbClr val="55555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7E9601A-7F20-4665-BFF6-89AF9B26A8C3}" v="966" dt="2018-12-12T10:54:19.83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llanmörkt format 2 - Dekorfärg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llanmörkt format 2 - Dekorfärg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llanmörkt format 2 - Dekorfärg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FD0F851-EC5A-4D38-B0AD-8093EC10F338}" styleName="Ljust format 1 - Dekorfärg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9D7B26C5-4107-4FEC-AEDC-1716B250A1EF}" styleName="Ljust forma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just format 1 - Dekorfärg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D27102A9-8310-4765-A935-A1911B00CA55}" styleName="Ljust format 1 - Dekorfärg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just format 1 - Dekorfärg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68D230F3-CF80-4859-8CE7-A43EE81993B5}" styleName="Ljust format 1 - Dekorfärg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DA37D80-6434-44D0-A028-1B22A696006F}" styleName="Ljust format 3 - Dekorfärg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8799B23B-EC83-4686-B30A-512413B5E67A}" styleName="Ljust format 3 - Dekorfärg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ED083AE6-46FA-4A59-8FB0-9F97EB10719F}" styleName="Ljust format 3 - Dekorfärg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46F890A9-2807-4EBB-B81D-B2AA78EC7F39}" styleName="Mörkt format 2 - Dekorfärg 5/Dekorfärg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940675A-B579-460E-94D1-54222C63F5DA}" styleName="Inget format, tabellrutnät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Inget format, inget rutnät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8FB837D-C827-4EFA-A057-4D05807E0F7C}" styleName="Format med tema 1 - dekorfärg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F5AB1C69-6EDB-4FF4-983F-18BD219EF322}" styleName="Mellanmörkt format 2 - Dekorfärg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llanmörkt format 2 - Dekorfärg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C4B1156A-380E-4F78-BDF5-A606A8083BF9}" styleName="Mellanmörkt format 4 - Dekorfärg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22838BEF-8BB2-4498-84A7-C5851F593DF1}" styleName="Mellanmörkt format 4 - Dekorfärg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0505E3EF-67EA-436B-97B2-0124C06EBD24}" styleName="Mellanmörkt format 4 - Dekorfärg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16D9F66E-5EB9-4882-86FB-DCBF35E3C3E4}" styleName="Mellanmörkt format 4 - Dekorfärg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91EBBBCC-DAD2-459C-BE2E-F6DE35CF9A28}" styleName="Mörkt format 2 - Dekorfärg 3/Dekorfärg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775DCB02-9BB8-47FD-8907-85C794F793BA}" styleName="Format med tema 1 - dekorfärg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Format med tema 1 - dekorfärg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327F97BB-C833-4FB7-BDE5-3F7075034690}" styleName="Format med tema 2 - dekorfärg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C2FFA5D-87B4-456A-9821-1D502468CF0F}" styleName="Format med tema 1 - dekorfärg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Format med tema 1 - dekorfärg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Format med tema 1 - dekorfärg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06799F8-075E-4A3A-A7F6-7FBC6576F1A4}" styleName="Format med tema 2 - dekorfärg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Format med tema 2 - dekorfärg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38B1855-1B75-4FBE-930C-398BA8C253C6}" styleName="Format med tema 2 - dekorfärg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E3FDE45-AF77-4B5C-9715-49D594BDF05E}" styleName="Ljust format 1 - Dekorfärg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9012ECD-51FC-41F1-AA8D-1B2483CD663E}" styleName="Ljust format 2 - Dekorfärg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just format 2 - Dekorfärg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just format 2 - Dekorfärg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just format 2 - Dekorfärg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just format 2 - Dekorfärg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just format 2 - Dekorfärg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E8B1032C-EA38-4F05-BA0D-38AFFFC7BED3}" styleName="Ljust format 3 - Dekorfärg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FABFCF23-3B69-468F-B69F-88F6DE6A72F2}" styleName="Mellanmörkt format 1 - Dekorfärg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E171933-4619-4E11-9A3F-F7608DF75F80}" styleName="Mellanmörkt format 1 - Dekorfärg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10A1B5D5-9B99-4C35-A422-299274C87663}" styleName="Mellanmörkt format 1 - Dekorfärg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2A488322-F2BA-4B5B-9748-0D474271808F}" styleName="Mellanmörkt format 3 - Dekorfärg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4C1A8A3-306A-4EB7-A6B1-4F7E0EB9C5D6}" styleName="Mellanmörkt format 3 - Dekorfärg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B9631B5-78F2-41C9-869B-9F39066F8104}" styleName="Mellanmörkt format 3 - Dekorfärg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Mellanmörkt format 3 - Dekorfärg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5BE263C-DBD7-4A20-BB59-AAB30ACAA65A}" styleName="Mellanmörkt format 3 - Dekorfärg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E9639D4-E3E2-4D34-9284-5A2195B3D0D7}" styleName="Ljust forma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BDBED569-4797-4DF1-A0F4-6AAB3CD982D8}" styleName="Ljust format 3 - Dekorfärg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1FECB4D8-DB02-4DC6-A0A2-4F2EBAE1DC90}" styleName="Mellanmörkt format 1 - Dekorfärg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9DCAF9ED-07DC-4A11-8D7F-57B35C25682E}" styleName="Mellanmörkt format 1 - Dekorfärg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llanmörkt format 1 - Dekorfärg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073A0DAA-6AF3-43AB-8588-CEC1D06C72B9}" styleName="Mellanmörkt forma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7045" autoAdjust="0"/>
    <p:restoredTop sz="86445"/>
  </p:normalViewPr>
  <p:slideViewPr>
    <p:cSldViewPr>
      <p:cViewPr>
        <p:scale>
          <a:sx n="150" d="100"/>
          <a:sy n="150" d="100"/>
        </p:scale>
        <p:origin x="316" y="900"/>
      </p:cViewPr>
      <p:guideLst>
        <p:guide orient="horz" pos="3132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62" d="100"/>
          <a:sy n="162" d="100"/>
        </p:scale>
        <p:origin x="4912" y="2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63" Type="http://schemas.openxmlformats.org/officeDocument/2006/relationships/tableStyles" Target="tableStyle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handoutMaster" Target="handoutMasters/handoutMaster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notesMaster" Target="notesMasters/notesMaster1.xml"/><Relationship Id="rId61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presProps" Target="presProps.xml"/><Relationship Id="rId65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microsoft.com/office/2016/11/relationships/changesInfo" Target="changesInfos/changesInfo1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tags" Target="tags/tag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ul Ulvinius (Stratiteq)" userId="3e59c703-a04a-4eb3-9e58-47ae092f9a9b" providerId="ADAL" clId="{4E3C4C97-39B9-B84D-8312-142D7133BB59}"/>
    <pc:docChg chg="custSel addSld modSld">
      <pc:chgData name="Paul Ulvinius (Stratiteq)" userId="3e59c703-a04a-4eb3-9e58-47ae092f9a9b" providerId="ADAL" clId="{4E3C4C97-39B9-B84D-8312-142D7133BB59}" dt="2018-12-09T14:33:58.839" v="198" actId="20577"/>
      <pc:docMkLst>
        <pc:docMk/>
      </pc:docMkLst>
      <pc:sldChg chg="modSp add">
        <pc:chgData name="Paul Ulvinius (Stratiteq)" userId="3e59c703-a04a-4eb3-9e58-47ae092f9a9b" providerId="ADAL" clId="{4E3C4C97-39B9-B84D-8312-142D7133BB59}" dt="2018-12-09T14:33:58.839" v="198" actId="20577"/>
        <pc:sldMkLst>
          <pc:docMk/>
          <pc:sldMk cId="3542673694" sldId="420"/>
        </pc:sldMkLst>
        <pc:spChg chg="mod">
          <ac:chgData name="Paul Ulvinius (Stratiteq)" userId="3e59c703-a04a-4eb3-9e58-47ae092f9a9b" providerId="ADAL" clId="{4E3C4C97-39B9-B84D-8312-142D7133BB59}" dt="2018-12-09T14:33:58.839" v="198" actId="20577"/>
          <ac:spMkLst>
            <pc:docMk/>
            <pc:sldMk cId="3542673694" sldId="420"/>
            <ac:spMk id="2" creationId="{C1C66E75-4C73-4C92-913E-EF669F2C6032}"/>
          </ac:spMkLst>
        </pc:spChg>
      </pc:sldChg>
    </pc:docChg>
  </pc:docChgLst>
  <pc:docChgLst>
    <pc:chgData name="Paul Ulvinius" userId="3e59c703-a04a-4eb3-9e58-47ae092f9a9b" providerId="ADAL" clId="{C7E9601A-7F20-4665-BFF6-89AF9B26A8C3}"/>
    <pc:docChg chg="undo custSel addSld delSld modSld">
      <pc:chgData name="Paul Ulvinius" userId="3e59c703-a04a-4eb3-9e58-47ae092f9a9b" providerId="ADAL" clId="{C7E9601A-7F20-4665-BFF6-89AF9B26A8C3}" dt="2018-12-12T15:35:51.460" v="595" actId="2696"/>
      <pc:docMkLst>
        <pc:docMk/>
      </pc:docMkLst>
      <pc:sldChg chg="addSp modSp modTransition">
        <pc:chgData name="Paul Ulvinius" userId="3e59c703-a04a-4eb3-9e58-47ae092f9a9b" providerId="ADAL" clId="{C7E9601A-7F20-4665-BFF6-89AF9B26A8C3}" dt="2018-12-11T19:00:41.721" v="30"/>
        <pc:sldMkLst>
          <pc:docMk/>
          <pc:sldMk cId="1061556269" sldId="275"/>
        </pc:sldMkLst>
        <pc:spChg chg="add mod">
          <ac:chgData name="Paul Ulvinius" userId="3e59c703-a04a-4eb3-9e58-47ae092f9a9b" providerId="ADAL" clId="{C7E9601A-7F20-4665-BFF6-89AF9B26A8C3}" dt="2018-12-11T19:00:41.721" v="30"/>
          <ac:spMkLst>
            <pc:docMk/>
            <pc:sldMk cId="1061556269" sldId="275"/>
            <ac:spMk id="3" creationId="{624485B0-2A5D-4DB3-AF1E-4E68DDBB091F}"/>
          </ac:spMkLst>
        </pc:spChg>
        <pc:picChg chg="mod">
          <ac:chgData name="Paul Ulvinius" userId="3e59c703-a04a-4eb3-9e58-47ae092f9a9b" providerId="ADAL" clId="{C7E9601A-7F20-4665-BFF6-89AF9B26A8C3}" dt="2018-12-11T19:00:21.178" v="29" actId="1076"/>
          <ac:picMkLst>
            <pc:docMk/>
            <pc:sldMk cId="1061556269" sldId="275"/>
            <ac:picMk id="11266" creationId="{A90C8EF7-0317-4FE5-B43E-EA86A7C614AD}"/>
          </ac:picMkLst>
        </pc:picChg>
      </pc:sldChg>
      <pc:sldChg chg="modSp">
        <pc:chgData name="Paul Ulvinius" userId="3e59c703-a04a-4eb3-9e58-47ae092f9a9b" providerId="ADAL" clId="{C7E9601A-7F20-4665-BFF6-89AF9B26A8C3}" dt="2018-12-12T10:09:12.585" v="451" actId="20577"/>
        <pc:sldMkLst>
          <pc:docMk/>
          <pc:sldMk cId="596421587" sldId="280"/>
        </pc:sldMkLst>
        <pc:spChg chg="mod">
          <ac:chgData name="Paul Ulvinius" userId="3e59c703-a04a-4eb3-9e58-47ae092f9a9b" providerId="ADAL" clId="{C7E9601A-7F20-4665-BFF6-89AF9B26A8C3}" dt="2018-12-12T10:09:12.585" v="451" actId="20577"/>
          <ac:spMkLst>
            <pc:docMk/>
            <pc:sldMk cId="596421587" sldId="280"/>
            <ac:spMk id="2" creationId="{C1C66E75-4C73-4C92-913E-EF669F2C6032}"/>
          </ac:spMkLst>
        </pc:spChg>
      </pc:sldChg>
      <pc:sldChg chg="del">
        <pc:chgData name="Paul Ulvinius" userId="3e59c703-a04a-4eb3-9e58-47ae092f9a9b" providerId="ADAL" clId="{C7E9601A-7F20-4665-BFF6-89AF9B26A8C3}" dt="2018-12-12T15:35:51.460" v="595" actId="2696"/>
        <pc:sldMkLst>
          <pc:docMk/>
          <pc:sldMk cId="3156655674" sldId="282"/>
        </pc:sldMkLst>
      </pc:sldChg>
      <pc:sldChg chg="modSp">
        <pc:chgData name="Paul Ulvinius" userId="3e59c703-a04a-4eb3-9e58-47ae092f9a9b" providerId="ADAL" clId="{C7E9601A-7F20-4665-BFF6-89AF9B26A8C3}" dt="2018-12-12T07:30:51.438" v="386" actId="20577"/>
        <pc:sldMkLst>
          <pc:docMk/>
          <pc:sldMk cId="539344246" sldId="294"/>
        </pc:sldMkLst>
        <pc:spChg chg="mod">
          <ac:chgData name="Paul Ulvinius" userId="3e59c703-a04a-4eb3-9e58-47ae092f9a9b" providerId="ADAL" clId="{C7E9601A-7F20-4665-BFF6-89AF9B26A8C3}" dt="2018-12-12T07:30:51.438" v="386" actId="20577"/>
          <ac:spMkLst>
            <pc:docMk/>
            <pc:sldMk cId="539344246" sldId="294"/>
            <ac:spMk id="5" creationId="{BF599520-BCA8-D347-970E-0DD9512AC5E8}"/>
          </ac:spMkLst>
        </pc:spChg>
      </pc:sldChg>
      <pc:sldChg chg="del modTransition">
        <pc:chgData name="Paul Ulvinius" userId="3e59c703-a04a-4eb3-9e58-47ae092f9a9b" providerId="ADAL" clId="{C7E9601A-7F20-4665-BFF6-89AF9B26A8C3}" dt="2018-12-11T19:01:01.399" v="32" actId="2696"/>
        <pc:sldMkLst>
          <pc:docMk/>
          <pc:sldMk cId="3113240339" sldId="295"/>
        </pc:sldMkLst>
      </pc:sldChg>
      <pc:sldChg chg="addSp delSp modSp">
        <pc:chgData name="Paul Ulvinius" userId="3e59c703-a04a-4eb3-9e58-47ae092f9a9b" providerId="ADAL" clId="{C7E9601A-7F20-4665-BFF6-89AF9B26A8C3}" dt="2018-12-12T10:27:10.921" v="557" actId="478"/>
        <pc:sldMkLst>
          <pc:docMk/>
          <pc:sldMk cId="2077022797" sldId="417"/>
        </pc:sldMkLst>
        <pc:spChg chg="add del mod">
          <ac:chgData name="Paul Ulvinius" userId="3e59c703-a04a-4eb3-9e58-47ae092f9a9b" providerId="ADAL" clId="{C7E9601A-7F20-4665-BFF6-89AF9B26A8C3}" dt="2018-12-12T10:27:10.921" v="557" actId="478"/>
          <ac:spMkLst>
            <pc:docMk/>
            <pc:sldMk cId="2077022797" sldId="417"/>
            <ac:spMk id="2" creationId="{E994F46D-52F0-41A6-B89C-A867EEBF9430}"/>
          </ac:spMkLst>
        </pc:spChg>
      </pc:sldChg>
      <pc:sldChg chg="modSp">
        <pc:chgData name="Paul Ulvinius" userId="3e59c703-a04a-4eb3-9e58-47ae092f9a9b" providerId="ADAL" clId="{C7E9601A-7F20-4665-BFF6-89AF9B26A8C3}" dt="2018-12-12T10:26:13.425" v="555" actId="20577"/>
        <pc:sldMkLst>
          <pc:docMk/>
          <pc:sldMk cId="3542673694" sldId="420"/>
        </pc:sldMkLst>
        <pc:spChg chg="mod">
          <ac:chgData name="Paul Ulvinius" userId="3e59c703-a04a-4eb3-9e58-47ae092f9a9b" providerId="ADAL" clId="{C7E9601A-7F20-4665-BFF6-89AF9B26A8C3}" dt="2018-12-12T10:26:13.425" v="555" actId="20577"/>
          <ac:spMkLst>
            <pc:docMk/>
            <pc:sldMk cId="3542673694" sldId="420"/>
            <ac:spMk id="2" creationId="{C1C66E75-4C73-4C92-913E-EF669F2C6032}"/>
          </ac:spMkLst>
        </pc:spChg>
      </pc:sldChg>
      <pc:sldChg chg="modSp">
        <pc:chgData name="Paul Ulvinius" userId="3e59c703-a04a-4eb3-9e58-47ae092f9a9b" providerId="ADAL" clId="{C7E9601A-7F20-4665-BFF6-89AF9B26A8C3}" dt="2018-12-11T16:06:43.911" v="18" actId="404"/>
        <pc:sldMkLst>
          <pc:docMk/>
          <pc:sldMk cId="1915152355" sldId="429"/>
        </pc:sldMkLst>
        <pc:spChg chg="mod">
          <ac:chgData name="Paul Ulvinius" userId="3e59c703-a04a-4eb3-9e58-47ae092f9a9b" providerId="ADAL" clId="{C7E9601A-7F20-4665-BFF6-89AF9B26A8C3}" dt="2018-12-11T16:06:43.911" v="18" actId="404"/>
          <ac:spMkLst>
            <pc:docMk/>
            <pc:sldMk cId="1915152355" sldId="429"/>
            <ac:spMk id="2" creationId="{C1C66E75-4C73-4C92-913E-EF669F2C6032}"/>
          </ac:spMkLst>
        </pc:spChg>
      </pc:sldChg>
      <pc:sldChg chg="modSp">
        <pc:chgData name="Paul Ulvinius" userId="3e59c703-a04a-4eb3-9e58-47ae092f9a9b" providerId="ADAL" clId="{C7E9601A-7F20-4665-BFF6-89AF9B26A8C3}" dt="2018-12-12T10:23:19.140" v="456" actId="20577"/>
        <pc:sldMkLst>
          <pc:docMk/>
          <pc:sldMk cId="2232255155" sldId="431"/>
        </pc:sldMkLst>
        <pc:spChg chg="mod">
          <ac:chgData name="Paul Ulvinius" userId="3e59c703-a04a-4eb3-9e58-47ae092f9a9b" providerId="ADAL" clId="{C7E9601A-7F20-4665-BFF6-89AF9B26A8C3}" dt="2018-12-12T10:23:19.140" v="456" actId="20577"/>
          <ac:spMkLst>
            <pc:docMk/>
            <pc:sldMk cId="2232255155" sldId="431"/>
            <ac:spMk id="2" creationId="{FD8FE0F8-BD20-4E74-AA1D-FA4E35621849}"/>
          </ac:spMkLst>
        </pc:spChg>
      </pc:sldChg>
      <pc:sldChg chg="modSp">
        <pc:chgData name="Paul Ulvinius" userId="3e59c703-a04a-4eb3-9e58-47ae092f9a9b" providerId="ADAL" clId="{C7E9601A-7F20-4665-BFF6-89AF9B26A8C3}" dt="2018-12-12T10:06:10.982" v="404" actId="20577"/>
        <pc:sldMkLst>
          <pc:docMk/>
          <pc:sldMk cId="2865295202" sldId="438"/>
        </pc:sldMkLst>
        <pc:spChg chg="mod">
          <ac:chgData name="Paul Ulvinius" userId="3e59c703-a04a-4eb3-9e58-47ae092f9a9b" providerId="ADAL" clId="{C7E9601A-7F20-4665-BFF6-89AF9B26A8C3}" dt="2018-12-12T10:06:10.982" v="404" actId="20577"/>
          <ac:spMkLst>
            <pc:docMk/>
            <pc:sldMk cId="2865295202" sldId="438"/>
            <ac:spMk id="5" creationId="{BF599520-BCA8-D347-970E-0DD9512AC5E8}"/>
          </ac:spMkLst>
        </pc:spChg>
      </pc:sldChg>
      <pc:sldChg chg="addSp delSp modSp add">
        <pc:chgData name="Paul Ulvinius" userId="3e59c703-a04a-4eb3-9e58-47ae092f9a9b" providerId="ADAL" clId="{C7E9601A-7F20-4665-BFF6-89AF9B26A8C3}" dt="2018-12-12T10:06:17.148" v="412" actId="6549"/>
        <pc:sldMkLst>
          <pc:docMk/>
          <pc:sldMk cId="3677405332" sldId="443"/>
        </pc:sldMkLst>
        <pc:spChg chg="add mod">
          <ac:chgData name="Paul Ulvinius" userId="3e59c703-a04a-4eb3-9e58-47ae092f9a9b" providerId="ADAL" clId="{C7E9601A-7F20-4665-BFF6-89AF9B26A8C3}" dt="2018-12-11T19:01:41.689" v="36" actId="1076"/>
          <ac:spMkLst>
            <pc:docMk/>
            <pc:sldMk cId="3677405332" sldId="443"/>
            <ac:spMk id="2" creationId="{2870C1FD-7A4D-4D00-8582-AC6C62C308C0}"/>
          </ac:spMkLst>
        </pc:spChg>
        <pc:spChg chg="mod">
          <ac:chgData name="Paul Ulvinius" userId="3e59c703-a04a-4eb3-9e58-47ae092f9a9b" providerId="ADAL" clId="{C7E9601A-7F20-4665-BFF6-89AF9B26A8C3}" dt="2018-12-12T10:06:17.148" v="412" actId="6549"/>
          <ac:spMkLst>
            <pc:docMk/>
            <pc:sldMk cId="3677405332" sldId="443"/>
            <ac:spMk id="5" creationId="{BF599520-BCA8-D347-970E-0DD9512AC5E8}"/>
          </ac:spMkLst>
        </pc:spChg>
        <pc:picChg chg="add mod">
          <ac:chgData name="Paul Ulvinius" userId="3e59c703-a04a-4eb3-9e58-47ae092f9a9b" providerId="ADAL" clId="{C7E9601A-7F20-4665-BFF6-89AF9B26A8C3}" dt="2018-12-11T19:01:45.689" v="37" actId="14100"/>
          <ac:picMkLst>
            <pc:docMk/>
            <pc:sldMk cId="3677405332" sldId="443"/>
            <ac:picMk id="6" creationId="{23FC979B-490A-4C86-8BAA-FFB9B0598DE0}"/>
          </ac:picMkLst>
        </pc:picChg>
        <pc:picChg chg="del">
          <ac:chgData name="Paul Ulvinius" userId="3e59c703-a04a-4eb3-9e58-47ae092f9a9b" providerId="ADAL" clId="{C7E9601A-7F20-4665-BFF6-89AF9B26A8C3}" dt="2018-12-11T18:27:29.788" v="24" actId="478"/>
          <ac:picMkLst>
            <pc:docMk/>
            <pc:sldMk cId="3677405332" sldId="443"/>
            <ac:picMk id="8194" creationId="{6A4055F8-9DD9-4749-B37C-86811B986103}"/>
          </ac:picMkLst>
        </pc:picChg>
      </pc:sldChg>
      <pc:sldChg chg="addSp delSp modSp add modAnim">
        <pc:chgData name="Paul Ulvinius" userId="3e59c703-a04a-4eb3-9e58-47ae092f9a9b" providerId="ADAL" clId="{C7E9601A-7F20-4665-BFF6-89AF9B26A8C3}" dt="2018-12-12T07:31:37.409" v="400"/>
        <pc:sldMkLst>
          <pc:docMk/>
          <pc:sldMk cId="1036941236" sldId="444"/>
        </pc:sldMkLst>
        <pc:spChg chg="mod">
          <ac:chgData name="Paul Ulvinius" userId="3e59c703-a04a-4eb3-9e58-47ae092f9a9b" providerId="ADAL" clId="{C7E9601A-7F20-4665-BFF6-89AF9B26A8C3}" dt="2018-12-12T07:30:57.580" v="397" actId="20577"/>
          <ac:spMkLst>
            <pc:docMk/>
            <pc:sldMk cId="1036941236" sldId="444"/>
            <ac:spMk id="5" creationId="{BF599520-BCA8-D347-970E-0DD9512AC5E8}"/>
          </ac:spMkLst>
        </pc:spChg>
        <pc:spChg chg="add mod">
          <ac:chgData name="Paul Ulvinius" userId="3e59c703-a04a-4eb3-9e58-47ae092f9a9b" providerId="ADAL" clId="{C7E9601A-7F20-4665-BFF6-89AF9B26A8C3}" dt="2018-12-12T07:28:56.220" v="241" actId="113"/>
          <ac:spMkLst>
            <pc:docMk/>
            <pc:sldMk cId="1036941236" sldId="444"/>
            <ac:spMk id="19" creationId="{880BAD18-A163-4F5D-95D1-1647B6069CBF}"/>
          </ac:spMkLst>
        </pc:spChg>
        <pc:spChg chg="add del mod">
          <ac:chgData name="Paul Ulvinius" userId="3e59c703-a04a-4eb3-9e58-47ae092f9a9b" providerId="ADAL" clId="{C7E9601A-7F20-4665-BFF6-89AF9B26A8C3}" dt="2018-12-12T07:25:22.799" v="107" actId="478"/>
          <ac:spMkLst>
            <pc:docMk/>
            <pc:sldMk cId="1036941236" sldId="444"/>
            <ac:spMk id="20" creationId="{FF52D787-E862-4213-A8EB-F9A49C4D0FF8}"/>
          </ac:spMkLst>
        </pc:spChg>
        <pc:spChg chg="add mod">
          <ac:chgData name="Paul Ulvinius" userId="3e59c703-a04a-4eb3-9e58-47ae092f9a9b" providerId="ADAL" clId="{C7E9601A-7F20-4665-BFF6-89AF9B26A8C3}" dt="2018-12-12T07:29:20.004" v="253" actId="1038"/>
          <ac:spMkLst>
            <pc:docMk/>
            <pc:sldMk cId="1036941236" sldId="444"/>
            <ac:spMk id="21" creationId="{42C7BAF8-E002-4357-8653-99DBFB1D4BEB}"/>
          </ac:spMkLst>
        </pc:spChg>
        <pc:spChg chg="add mod">
          <ac:chgData name="Paul Ulvinius" userId="3e59c703-a04a-4eb3-9e58-47ae092f9a9b" providerId="ADAL" clId="{C7E9601A-7F20-4665-BFF6-89AF9B26A8C3}" dt="2018-12-12T07:27:13.807" v="113" actId="20577"/>
          <ac:spMkLst>
            <pc:docMk/>
            <pc:sldMk cId="1036941236" sldId="444"/>
            <ac:spMk id="22" creationId="{17C11E21-0C9F-4BA3-99C9-DC6FF9FE6484}"/>
          </ac:spMkLst>
        </pc:spChg>
        <pc:spChg chg="add mod">
          <ac:chgData name="Paul Ulvinius" userId="3e59c703-a04a-4eb3-9e58-47ae092f9a9b" providerId="ADAL" clId="{C7E9601A-7F20-4665-BFF6-89AF9B26A8C3}" dt="2018-12-12T07:29:03.294" v="246" actId="20577"/>
          <ac:spMkLst>
            <pc:docMk/>
            <pc:sldMk cId="1036941236" sldId="444"/>
            <ac:spMk id="23" creationId="{E633372C-ACAE-46FD-99A4-DA6718A23030}"/>
          </ac:spMkLst>
        </pc:spChg>
        <pc:spChg chg="add mod">
          <ac:chgData name="Paul Ulvinius" userId="3e59c703-a04a-4eb3-9e58-47ae092f9a9b" providerId="ADAL" clId="{C7E9601A-7F20-4665-BFF6-89AF9B26A8C3}" dt="2018-12-12T07:29:07.528" v="251" actId="20577"/>
          <ac:spMkLst>
            <pc:docMk/>
            <pc:sldMk cId="1036941236" sldId="444"/>
            <ac:spMk id="24" creationId="{6BC61763-363E-429E-B73F-430CCACF9EA1}"/>
          </ac:spMkLst>
        </pc:spChg>
        <pc:spChg chg="add mod">
          <ac:chgData name="Paul Ulvinius" userId="3e59c703-a04a-4eb3-9e58-47ae092f9a9b" providerId="ADAL" clId="{C7E9601A-7F20-4665-BFF6-89AF9B26A8C3}" dt="2018-12-12T07:30:23.958" v="361" actId="404"/>
          <ac:spMkLst>
            <pc:docMk/>
            <pc:sldMk cId="1036941236" sldId="444"/>
            <ac:spMk id="25" creationId="{B4D8B56E-835E-4E1E-A4F0-C7CEBBE64C16}"/>
          </ac:spMkLst>
        </pc:spChg>
        <pc:picChg chg="del">
          <ac:chgData name="Paul Ulvinius" userId="3e59c703-a04a-4eb3-9e58-47ae092f9a9b" providerId="ADAL" clId="{C7E9601A-7F20-4665-BFF6-89AF9B26A8C3}" dt="2018-12-12T07:20:03.840" v="39" actId="478"/>
          <ac:picMkLst>
            <pc:docMk/>
            <pc:sldMk cId="1036941236" sldId="444"/>
            <ac:picMk id="2" creationId="{607C2A5F-1F26-4F62-A624-B55DF0437425}"/>
          </ac:picMkLst>
        </pc:picChg>
        <pc:picChg chg="add mod">
          <ac:chgData name="Paul Ulvinius" userId="3e59c703-a04a-4eb3-9e58-47ae092f9a9b" providerId="ADAL" clId="{C7E9601A-7F20-4665-BFF6-89AF9B26A8C3}" dt="2018-12-12T07:24:50.684" v="104" actId="1076"/>
          <ac:picMkLst>
            <pc:docMk/>
            <pc:sldMk cId="1036941236" sldId="444"/>
            <ac:picMk id="3" creationId="{CD4CFD3E-7FAB-4B18-B20B-278D726C6B3F}"/>
          </ac:picMkLst>
        </pc:picChg>
        <pc:picChg chg="del">
          <ac:chgData name="Paul Ulvinius" userId="3e59c703-a04a-4eb3-9e58-47ae092f9a9b" providerId="ADAL" clId="{C7E9601A-7F20-4665-BFF6-89AF9B26A8C3}" dt="2018-12-12T07:20:08.081" v="40" actId="478"/>
          <ac:picMkLst>
            <pc:docMk/>
            <pc:sldMk cId="1036941236" sldId="444"/>
            <ac:picMk id="4" creationId="{BB83495D-3787-4573-A186-8C5FA4E5C809}"/>
          </ac:picMkLst>
        </pc:picChg>
        <pc:picChg chg="add mod">
          <ac:chgData name="Paul Ulvinius" userId="3e59c703-a04a-4eb3-9e58-47ae092f9a9b" providerId="ADAL" clId="{C7E9601A-7F20-4665-BFF6-89AF9B26A8C3}" dt="2018-12-12T07:22:51.514" v="58" actId="1076"/>
          <ac:picMkLst>
            <pc:docMk/>
            <pc:sldMk cId="1036941236" sldId="444"/>
            <ac:picMk id="6" creationId="{B888E404-6ECD-472C-873A-FD54E8108949}"/>
          </ac:picMkLst>
        </pc:picChg>
        <pc:picChg chg="add mod">
          <ac:chgData name="Paul Ulvinius" userId="3e59c703-a04a-4eb3-9e58-47ae092f9a9b" providerId="ADAL" clId="{C7E9601A-7F20-4665-BFF6-89AF9B26A8C3}" dt="2018-12-12T07:24:55.041" v="105" actId="1076"/>
          <ac:picMkLst>
            <pc:docMk/>
            <pc:sldMk cId="1036941236" sldId="444"/>
            <ac:picMk id="7" creationId="{272459E1-E672-4C22-A536-2E3848744947}"/>
          </ac:picMkLst>
        </pc:picChg>
        <pc:cxnChg chg="add mod">
          <ac:chgData name="Paul Ulvinius" userId="3e59c703-a04a-4eb3-9e58-47ae092f9a9b" providerId="ADAL" clId="{C7E9601A-7F20-4665-BFF6-89AF9B26A8C3}" dt="2018-12-12T07:23:53.911" v="72" actId="14100"/>
          <ac:cxnSpMkLst>
            <pc:docMk/>
            <pc:sldMk cId="1036941236" sldId="444"/>
            <ac:cxnSpMk id="9" creationId="{BFE58345-1FD7-4179-8D12-C3E35E20951C}"/>
          </ac:cxnSpMkLst>
        </pc:cxnChg>
        <pc:cxnChg chg="add mod">
          <ac:chgData name="Paul Ulvinius" userId="3e59c703-a04a-4eb3-9e58-47ae092f9a9b" providerId="ADAL" clId="{C7E9601A-7F20-4665-BFF6-89AF9B26A8C3}" dt="2018-12-12T07:23:57.801" v="73" actId="14100"/>
          <ac:cxnSpMkLst>
            <pc:docMk/>
            <pc:sldMk cId="1036941236" sldId="444"/>
            <ac:cxnSpMk id="13" creationId="{90D8D55C-8549-402E-9C85-FA8C9C5B65AD}"/>
          </ac:cxnSpMkLst>
        </pc:cxnChg>
      </pc:sldChg>
      <pc:sldChg chg="delSp modSp add">
        <pc:chgData name="Paul Ulvinius" userId="3e59c703-a04a-4eb3-9e58-47ae092f9a9b" providerId="ADAL" clId="{C7E9601A-7F20-4665-BFF6-89AF9B26A8C3}" dt="2018-12-12T10:07:55.761" v="443" actId="1076"/>
        <pc:sldMkLst>
          <pc:docMk/>
          <pc:sldMk cId="2457373797" sldId="445"/>
        </pc:sldMkLst>
        <pc:spChg chg="mod">
          <ac:chgData name="Paul Ulvinius" userId="3e59c703-a04a-4eb3-9e58-47ae092f9a9b" providerId="ADAL" clId="{C7E9601A-7F20-4665-BFF6-89AF9B26A8C3}" dt="2018-12-12T10:07:55.761" v="443" actId="1076"/>
          <ac:spMkLst>
            <pc:docMk/>
            <pc:sldMk cId="2457373797" sldId="445"/>
            <ac:spMk id="2" creationId="{C1C66E75-4C73-4C92-913E-EF669F2C6032}"/>
          </ac:spMkLst>
        </pc:spChg>
        <pc:spChg chg="del">
          <ac:chgData name="Paul Ulvinius" userId="3e59c703-a04a-4eb3-9e58-47ae092f9a9b" providerId="ADAL" clId="{C7E9601A-7F20-4665-BFF6-89AF9B26A8C3}" dt="2018-12-12T10:07:22.586" v="420" actId="478"/>
          <ac:spMkLst>
            <pc:docMk/>
            <pc:sldMk cId="2457373797" sldId="445"/>
            <ac:spMk id="3" creationId="{624485B0-2A5D-4DB3-AF1E-4E68DDBB091F}"/>
          </ac:spMkLst>
        </pc:spChg>
        <pc:spChg chg="mod">
          <ac:chgData name="Paul Ulvinius" userId="3e59c703-a04a-4eb3-9e58-47ae092f9a9b" providerId="ADAL" clId="{C7E9601A-7F20-4665-BFF6-89AF9B26A8C3}" dt="2018-12-12T10:07:17.781" v="418" actId="20577"/>
          <ac:spMkLst>
            <pc:docMk/>
            <pc:sldMk cId="2457373797" sldId="445"/>
            <ac:spMk id="5" creationId="{BF599520-BCA8-D347-970E-0DD9512AC5E8}"/>
          </ac:spMkLst>
        </pc:spChg>
        <pc:picChg chg="del">
          <ac:chgData name="Paul Ulvinius" userId="3e59c703-a04a-4eb3-9e58-47ae092f9a9b" providerId="ADAL" clId="{C7E9601A-7F20-4665-BFF6-89AF9B26A8C3}" dt="2018-12-12T10:07:21.228" v="419" actId="478"/>
          <ac:picMkLst>
            <pc:docMk/>
            <pc:sldMk cId="2457373797" sldId="445"/>
            <ac:picMk id="11266" creationId="{A90C8EF7-0317-4FE5-B43E-EA86A7C614AD}"/>
          </ac:picMkLst>
        </pc:picChg>
      </pc:sldChg>
      <pc:sldChg chg="modSp add">
        <pc:chgData name="Paul Ulvinius" userId="3e59c703-a04a-4eb3-9e58-47ae092f9a9b" providerId="ADAL" clId="{C7E9601A-7F20-4665-BFF6-89AF9B26A8C3}" dt="2018-12-12T10:50:45.767" v="590" actId="404"/>
        <pc:sldMkLst>
          <pc:docMk/>
          <pc:sldMk cId="333405351" sldId="446"/>
        </pc:sldMkLst>
        <pc:spChg chg="mod">
          <ac:chgData name="Paul Ulvinius" userId="3e59c703-a04a-4eb3-9e58-47ae092f9a9b" providerId="ADAL" clId="{C7E9601A-7F20-4665-BFF6-89AF9B26A8C3}" dt="2018-12-12T10:49:22.300" v="588" actId="20577"/>
          <ac:spMkLst>
            <pc:docMk/>
            <pc:sldMk cId="333405351" sldId="446"/>
            <ac:spMk id="5" creationId="{BF599520-BCA8-D347-970E-0DD9512AC5E8}"/>
          </ac:spMkLst>
        </pc:spChg>
        <pc:spChg chg="mod">
          <ac:chgData name="Paul Ulvinius" userId="3e59c703-a04a-4eb3-9e58-47ae092f9a9b" providerId="ADAL" clId="{C7E9601A-7F20-4665-BFF6-89AF9B26A8C3}" dt="2018-12-12T10:50:45.767" v="590" actId="404"/>
          <ac:spMkLst>
            <pc:docMk/>
            <pc:sldMk cId="333405351" sldId="446"/>
            <ac:spMk id="6" creationId="{F27AA00E-E24D-40AF-9245-E24B7AC67BBF}"/>
          </ac:spMkLst>
        </pc:spChg>
      </pc:sldChg>
      <pc:sldChg chg="modSp add del">
        <pc:chgData name="Paul Ulvinius" userId="3e59c703-a04a-4eb3-9e58-47ae092f9a9b" providerId="ADAL" clId="{C7E9601A-7F20-4665-BFF6-89AF9B26A8C3}" dt="2018-12-12T10:54:19.832" v="594"/>
        <pc:sldMkLst>
          <pc:docMk/>
          <pc:sldMk cId="1158471185" sldId="447"/>
        </pc:sldMkLst>
        <pc:spChg chg="mod">
          <ac:chgData name="Paul Ulvinius" userId="3e59c703-a04a-4eb3-9e58-47ae092f9a9b" providerId="ADAL" clId="{C7E9601A-7F20-4665-BFF6-89AF9B26A8C3}" dt="2018-12-12T10:54:19.832" v="594"/>
          <ac:spMkLst>
            <pc:docMk/>
            <pc:sldMk cId="1158471185" sldId="447"/>
            <ac:spMk id="2" creationId="{A0586731-E71B-4126-BA01-FCEFC5B0DFA1}"/>
          </ac:spMkLst>
        </pc:spChg>
      </pc:sldChg>
    </pc:docChg>
  </pc:docChgLst>
  <pc:docChgLst>
    <pc:chgData name="Paul Ulvinius (Stratiteq)" userId="3e59c703-a04a-4eb3-9e58-47ae092f9a9b" providerId="ADAL" clId="{8DE699F1-AC12-442E-B93C-70156DD89032}"/>
    <pc:docChg chg="undo custSel addSld delSld modSld sldOrd">
      <pc:chgData name="Paul Ulvinius (Stratiteq)" userId="3e59c703-a04a-4eb3-9e58-47ae092f9a9b" providerId="ADAL" clId="{8DE699F1-AC12-442E-B93C-70156DD89032}" dt="2018-11-28T08:53:33.119" v="5532"/>
      <pc:docMkLst>
        <pc:docMk/>
      </pc:docMkLst>
      <pc:sldChg chg="modSp">
        <pc:chgData name="Paul Ulvinius (Stratiteq)" userId="3e59c703-a04a-4eb3-9e58-47ae092f9a9b" providerId="ADAL" clId="{8DE699F1-AC12-442E-B93C-70156DD89032}" dt="2018-11-28T07:43:02.890" v="4755" actId="313"/>
        <pc:sldMkLst>
          <pc:docMk/>
          <pc:sldMk cId="1329639683" sldId="256"/>
        </pc:sldMkLst>
        <pc:spChg chg="mod">
          <ac:chgData name="Paul Ulvinius (Stratiteq)" userId="3e59c703-a04a-4eb3-9e58-47ae092f9a9b" providerId="ADAL" clId="{8DE699F1-AC12-442E-B93C-70156DD89032}" dt="2018-11-27T07:56:19.230" v="10" actId="20577"/>
          <ac:spMkLst>
            <pc:docMk/>
            <pc:sldMk cId="1329639683" sldId="256"/>
            <ac:spMk id="2" creationId="{00000000-0000-0000-0000-000000000000}"/>
          </ac:spMkLst>
        </pc:spChg>
        <pc:spChg chg="mod">
          <ac:chgData name="Paul Ulvinius (Stratiteq)" userId="3e59c703-a04a-4eb3-9e58-47ae092f9a9b" providerId="ADAL" clId="{8DE699F1-AC12-442E-B93C-70156DD89032}" dt="2018-11-28T07:43:02.890" v="4755" actId="313"/>
          <ac:spMkLst>
            <pc:docMk/>
            <pc:sldMk cId="1329639683" sldId="256"/>
            <ac:spMk id="3" creationId="{00000000-0000-0000-0000-000000000000}"/>
          </ac:spMkLst>
        </pc:spChg>
      </pc:sldChg>
      <pc:sldChg chg="addSp delSp modSp">
        <pc:chgData name="Paul Ulvinius (Stratiteq)" userId="3e59c703-a04a-4eb3-9e58-47ae092f9a9b" providerId="ADAL" clId="{8DE699F1-AC12-442E-B93C-70156DD89032}" dt="2018-11-28T08:06:51.675" v="4983" actId="1038"/>
        <pc:sldMkLst>
          <pc:docMk/>
          <pc:sldMk cId="1500187251" sldId="274"/>
        </pc:sldMkLst>
        <pc:spChg chg="add mod">
          <ac:chgData name="Paul Ulvinius (Stratiteq)" userId="3e59c703-a04a-4eb3-9e58-47ae092f9a9b" providerId="ADAL" clId="{8DE699F1-AC12-442E-B93C-70156DD89032}" dt="2018-11-28T08:00:02.795" v="4784" actId="14100"/>
          <ac:spMkLst>
            <pc:docMk/>
            <pc:sldMk cId="1500187251" sldId="274"/>
            <ac:spMk id="2" creationId="{C1C66E75-4C73-4C92-913E-EF669F2C6032}"/>
          </ac:spMkLst>
        </pc:spChg>
        <pc:spChg chg="mod">
          <ac:chgData name="Paul Ulvinius (Stratiteq)" userId="3e59c703-a04a-4eb3-9e58-47ae092f9a9b" providerId="ADAL" clId="{8DE699F1-AC12-442E-B93C-70156DD89032}" dt="2018-11-27T08:05:09.954" v="337" actId="20577"/>
          <ac:spMkLst>
            <pc:docMk/>
            <pc:sldMk cId="1500187251" sldId="274"/>
            <ac:spMk id="5" creationId="{BF599520-BCA8-D347-970E-0DD9512AC5E8}"/>
          </ac:spMkLst>
        </pc:spChg>
        <pc:picChg chg="add mod">
          <ac:chgData name="Paul Ulvinius (Stratiteq)" userId="3e59c703-a04a-4eb3-9e58-47ae092f9a9b" providerId="ADAL" clId="{8DE699F1-AC12-442E-B93C-70156DD89032}" dt="2018-11-28T08:06:51.675" v="4983" actId="1038"/>
          <ac:picMkLst>
            <pc:docMk/>
            <pc:sldMk cId="1500187251" sldId="274"/>
            <ac:picMk id="7" creationId="{6B7870B9-77EA-451D-8CCB-230E8D939424}"/>
          </ac:picMkLst>
        </pc:picChg>
        <pc:picChg chg="add mod">
          <ac:chgData name="Paul Ulvinius (Stratiteq)" userId="3e59c703-a04a-4eb3-9e58-47ae092f9a9b" providerId="ADAL" clId="{8DE699F1-AC12-442E-B93C-70156DD89032}" dt="2018-11-28T08:06:51.675" v="4983" actId="1038"/>
          <ac:picMkLst>
            <pc:docMk/>
            <pc:sldMk cId="1500187251" sldId="274"/>
            <ac:picMk id="8" creationId="{6712428D-7790-4683-A76B-127EC701A000}"/>
          </ac:picMkLst>
        </pc:picChg>
        <pc:picChg chg="add mod">
          <ac:chgData name="Paul Ulvinius (Stratiteq)" userId="3e59c703-a04a-4eb3-9e58-47ae092f9a9b" providerId="ADAL" clId="{8DE699F1-AC12-442E-B93C-70156DD89032}" dt="2018-11-28T08:06:51.675" v="4983" actId="1038"/>
          <ac:picMkLst>
            <pc:docMk/>
            <pc:sldMk cId="1500187251" sldId="274"/>
            <ac:picMk id="9" creationId="{392CF50F-E93F-43EA-9F49-4556F82A5E5D}"/>
          </ac:picMkLst>
        </pc:picChg>
        <pc:picChg chg="add mod">
          <ac:chgData name="Paul Ulvinius (Stratiteq)" userId="3e59c703-a04a-4eb3-9e58-47ae092f9a9b" providerId="ADAL" clId="{8DE699F1-AC12-442E-B93C-70156DD89032}" dt="2018-11-28T08:06:51.675" v="4983" actId="1038"/>
          <ac:picMkLst>
            <pc:docMk/>
            <pc:sldMk cId="1500187251" sldId="274"/>
            <ac:picMk id="15" creationId="{790BB96B-2672-42E2-B275-2501ABF45C7A}"/>
          </ac:picMkLst>
        </pc:picChg>
        <pc:picChg chg="add mod">
          <ac:chgData name="Paul Ulvinius (Stratiteq)" userId="3e59c703-a04a-4eb3-9e58-47ae092f9a9b" providerId="ADAL" clId="{8DE699F1-AC12-442E-B93C-70156DD89032}" dt="2018-11-28T08:06:51.675" v="4983" actId="1038"/>
          <ac:picMkLst>
            <pc:docMk/>
            <pc:sldMk cId="1500187251" sldId="274"/>
            <ac:picMk id="16" creationId="{D864AC98-497B-4848-87DE-55BC217CE9F0}"/>
          </ac:picMkLst>
        </pc:picChg>
        <pc:picChg chg="add mod">
          <ac:chgData name="Paul Ulvinius (Stratiteq)" userId="3e59c703-a04a-4eb3-9e58-47ae092f9a9b" providerId="ADAL" clId="{8DE699F1-AC12-442E-B93C-70156DD89032}" dt="2018-11-28T08:06:51.675" v="4983" actId="1038"/>
          <ac:picMkLst>
            <pc:docMk/>
            <pc:sldMk cId="1500187251" sldId="274"/>
            <ac:picMk id="17" creationId="{69900FC7-FC7D-4683-AFDC-36D75FDFBD9A}"/>
          </ac:picMkLst>
        </pc:picChg>
        <pc:picChg chg="del">
          <ac:chgData name="Paul Ulvinius (Stratiteq)" userId="3e59c703-a04a-4eb3-9e58-47ae092f9a9b" providerId="ADAL" clId="{8DE699F1-AC12-442E-B93C-70156DD89032}" dt="2018-11-27T07:58:02.975" v="86" actId="478"/>
          <ac:picMkLst>
            <pc:docMk/>
            <pc:sldMk cId="1500187251" sldId="274"/>
            <ac:picMk id="1026" creationId="{905A28E1-C37A-493A-8347-729FD88F5DF8}"/>
          </ac:picMkLst>
        </pc:picChg>
        <pc:picChg chg="add mod">
          <ac:chgData name="Paul Ulvinius (Stratiteq)" userId="3e59c703-a04a-4eb3-9e58-47ae092f9a9b" providerId="ADAL" clId="{8DE699F1-AC12-442E-B93C-70156DD89032}" dt="2018-11-27T12:45:38.955" v="3130" actId="1076"/>
          <ac:picMkLst>
            <pc:docMk/>
            <pc:sldMk cId="1500187251" sldId="274"/>
            <ac:picMk id="8194" creationId="{5AA53880-E824-48BE-8711-232C73994358}"/>
          </ac:picMkLst>
        </pc:picChg>
        <pc:picChg chg="add mod">
          <ac:chgData name="Paul Ulvinius (Stratiteq)" userId="3e59c703-a04a-4eb3-9e58-47ae092f9a9b" providerId="ADAL" clId="{8DE699F1-AC12-442E-B93C-70156DD89032}" dt="2018-11-28T08:06:51.675" v="4983" actId="1038"/>
          <ac:picMkLst>
            <pc:docMk/>
            <pc:sldMk cId="1500187251" sldId="274"/>
            <ac:picMk id="8196" creationId="{3FFA07A6-5947-40FB-BF52-69E7D5A41A41}"/>
          </ac:picMkLst>
        </pc:picChg>
        <pc:picChg chg="add del mod">
          <ac:chgData name="Paul Ulvinius (Stratiteq)" userId="3e59c703-a04a-4eb3-9e58-47ae092f9a9b" providerId="ADAL" clId="{8DE699F1-AC12-442E-B93C-70156DD89032}" dt="2018-11-28T08:01:18.854" v="4798" actId="478"/>
          <ac:picMkLst>
            <pc:docMk/>
            <pc:sldMk cId="1500187251" sldId="274"/>
            <ac:picMk id="8198" creationId="{C8C6AA65-31C6-4350-B2BF-9EEFDB42996F}"/>
          </ac:picMkLst>
        </pc:picChg>
        <pc:picChg chg="add del mod">
          <ac:chgData name="Paul Ulvinius (Stratiteq)" userId="3e59c703-a04a-4eb3-9e58-47ae092f9a9b" providerId="ADAL" clId="{8DE699F1-AC12-442E-B93C-70156DD89032}" dt="2018-11-28T08:01:34.532" v="4802" actId="478"/>
          <ac:picMkLst>
            <pc:docMk/>
            <pc:sldMk cId="1500187251" sldId="274"/>
            <ac:picMk id="8200" creationId="{51790A51-1548-4DC5-9C33-858E3CEED2F3}"/>
          </ac:picMkLst>
        </pc:picChg>
        <pc:picChg chg="add del">
          <ac:chgData name="Paul Ulvinius (Stratiteq)" userId="3e59c703-a04a-4eb3-9e58-47ae092f9a9b" providerId="ADAL" clId="{8DE699F1-AC12-442E-B93C-70156DD89032}" dt="2018-11-28T08:01:47.516" v="4804" actId="478"/>
          <ac:picMkLst>
            <pc:docMk/>
            <pc:sldMk cId="1500187251" sldId="274"/>
            <ac:picMk id="8202" creationId="{AA197BF4-32F4-485A-AB93-0E287157D403}"/>
          </ac:picMkLst>
        </pc:picChg>
        <pc:picChg chg="add del">
          <ac:chgData name="Paul Ulvinius (Stratiteq)" userId="3e59c703-a04a-4eb3-9e58-47ae092f9a9b" providerId="ADAL" clId="{8DE699F1-AC12-442E-B93C-70156DD89032}" dt="2018-11-28T08:02:01.428" v="4806" actId="478"/>
          <ac:picMkLst>
            <pc:docMk/>
            <pc:sldMk cId="1500187251" sldId="274"/>
            <ac:picMk id="8204" creationId="{D2547196-D0E5-48D2-9C00-D43937CCB4FE}"/>
          </ac:picMkLst>
        </pc:picChg>
        <pc:picChg chg="add mod">
          <ac:chgData name="Paul Ulvinius (Stratiteq)" userId="3e59c703-a04a-4eb3-9e58-47ae092f9a9b" providerId="ADAL" clId="{8DE699F1-AC12-442E-B93C-70156DD89032}" dt="2018-11-28T08:06:51.675" v="4983" actId="1038"/>
          <ac:picMkLst>
            <pc:docMk/>
            <pc:sldMk cId="1500187251" sldId="274"/>
            <ac:picMk id="8206" creationId="{4CF9D401-B12D-4506-B51F-74E73E345C2E}"/>
          </ac:picMkLst>
        </pc:picChg>
        <pc:picChg chg="add del mod">
          <ac:chgData name="Paul Ulvinius (Stratiteq)" userId="3e59c703-a04a-4eb3-9e58-47ae092f9a9b" providerId="ADAL" clId="{8DE699F1-AC12-442E-B93C-70156DD89032}" dt="2018-11-28T08:06:12.908" v="4935" actId="478"/>
          <ac:picMkLst>
            <pc:docMk/>
            <pc:sldMk cId="1500187251" sldId="274"/>
            <ac:picMk id="8208" creationId="{34A57DDB-8585-4355-AE4B-45C35334038C}"/>
          </ac:picMkLst>
        </pc:picChg>
      </pc:sldChg>
      <pc:sldChg chg="addSp modSp add ord">
        <pc:chgData name="Paul Ulvinius (Stratiteq)" userId="3e59c703-a04a-4eb3-9e58-47ae092f9a9b" providerId="ADAL" clId="{8DE699F1-AC12-442E-B93C-70156DD89032}" dt="2018-11-28T08:53:14.338" v="5531" actId="1076"/>
        <pc:sldMkLst>
          <pc:docMk/>
          <pc:sldMk cId="1061556269" sldId="275"/>
        </pc:sldMkLst>
        <pc:spChg chg="mod">
          <ac:chgData name="Paul Ulvinius (Stratiteq)" userId="3e59c703-a04a-4eb3-9e58-47ae092f9a9b" providerId="ADAL" clId="{8DE699F1-AC12-442E-B93C-70156DD89032}" dt="2018-11-28T08:53:10.730" v="5530" actId="113"/>
          <ac:spMkLst>
            <pc:docMk/>
            <pc:sldMk cId="1061556269" sldId="275"/>
            <ac:spMk id="2" creationId="{C1C66E75-4C73-4C92-913E-EF669F2C6032}"/>
          </ac:spMkLst>
        </pc:spChg>
        <pc:spChg chg="mod">
          <ac:chgData name="Paul Ulvinius (Stratiteq)" userId="3e59c703-a04a-4eb3-9e58-47ae092f9a9b" providerId="ADAL" clId="{8DE699F1-AC12-442E-B93C-70156DD89032}" dt="2018-11-27T08:06:25.174" v="426" actId="20577"/>
          <ac:spMkLst>
            <pc:docMk/>
            <pc:sldMk cId="1061556269" sldId="275"/>
            <ac:spMk id="5" creationId="{BF599520-BCA8-D347-970E-0DD9512AC5E8}"/>
          </ac:spMkLst>
        </pc:spChg>
        <pc:picChg chg="add mod">
          <ac:chgData name="Paul Ulvinius (Stratiteq)" userId="3e59c703-a04a-4eb3-9e58-47ae092f9a9b" providerId="ADAL" clId="{8DE699F1-AC12-442E-B93C-70156DD89032}" dt="2018-11-28T08:53:14.338" v="5531" actId="1076"/>
          <ac:picMkLst>
            <pc:docMk/>
            <pc:sldMk cId="1061556269" sldId="275"/>
            <ac:picMk id="11266" creationId="{A90C8EF7-0317-4FE5-B43E-EA86A7C614AD}"/>
          </ac:picMkLst>
        </pc:picChg>
      </pc:sldChg>
      <pc:sldChg chg="addSp delSp modSp add">
        <pc:chgData name="Paul Ulvinius (Stratiteq)" userId="3e59c703-a04a-4eb3-9e58-47ae092f9a9b" providerId="ADAL" clId="{8DE699F1-AC12-442E-B93C-70156DD89032}" dt="2018-11-28T08:23:32.843" v="5044" actId="113"/>
        <pc:sldMkLst>
          <pc:docMk/>
          <pc:sldMk cId="327109192" sldId="276"/>
        </pc:sldMkLst>
        <pc:spChg chg="mod">
          <ac:chgData name="Paul Ulvinius (Stratiteq)" userId="3e59c703-a04a-4eb3-9e58-47ae092f9a9b" providerId="ADAL" clId="{8DE699F1-AC12-442E-B93C-70156DD89032}" dt="2018-11-28T08:23:32.843" v="5044" actId="113"/>
          <ac:spMkLst>
            <pc:docMk/>
            <pc:sldMk cId="327109192" sldId="276"/>
            <ac:spMk id="2" creationId="{C1C66E75-4C73-4C92-913E-EF669F2C6032}"/>
          </ac:spMkLst>
        </pc:spChg>
        <pc:spChg chg="mod">
          <ac:chgData name="Paul Ulvinius (Stratiteq)" userId="3e59c703-a04a-4eb3-9e58-47ae092f9a9b" providerId="ADAL" clId="{8DE699F1-AC12-442E-B93C-70156DD89032}" dt="2018-11-27T08:10:39.569" v="469"/>
          <ac:spMkLst>
            <pc:docMk/>
            <pc:sldMk cId="327109192" sldId="276"/>
            <ac:spMk id="5" creationId="{BF599520-BCA8-D347-970E-0DD9512AC5E8}"/>
          </ac:spMkLst>
        </pc:spChg>
        <pc:picChg chg="add del mod">
          <ac:chgData name="Paul Ulvinius (Stratiteq)" userId="3e59c703-a04a-4eb3-9e58-47ae092f9a9b" providerId="ADAL" clId="{8DE699F1-AC12-442E-B93C-70156DD89032}" dt="2018-11-27T12:48:48.032" v="3137" actId="478"/>
          <ac:picMkLst>
            <pc:docMk/>
            <pc:sldMk cId="327109192" sldId="276"/>
            <ac:picMk id="10242" creationId="{9A5D3CA8-9E33-4261-99A8-4C03C1F5B578}"/>
          </ac:picMkLst>
        </pc:picChg>
      </pc:sldChg>
      <pc:sldChg chg="addSp delSp modSp add">
        <pc:chgData name="Paul Ulvinius (Stratiteq)" userId="3e59c703-a04a-4eb3-9e58-47ae092f9a9b" providerId="ADAL" clId="{8DE699F1-AC12-442E-B93C-70156DD89032}" dt="2018-11-27T12:15:37.605" v="2572" actId="20577"/>
        <pc:sldMkLst>
          <pc:docMk/>
          <pc:sldMk cId="2710760503" sldId="277"/>
        </pc:sldMkLst>
        <pc:spChg chg="mod">
          <ac:chgData name="Paul Ulvinius (Stratiteq)" userId="3e59c703-a04a-4eb3-9e58-47ae092f9a9b" providerId="ADAL" clId="{8DE699F1-AC12-442E-B93C-70156DD89032}" dt="2018-11-27T12:15:37.605" v="2572" actId="20577"/>
          <ac:spMkLst>
            <pc:docMk/>
            <pc:sldMk cId="2710760503" sldId="277"/>
            <ac:spMk id="2" creationId="{C1C66E75-4C73-4C92-913E-EF669F2C6032}"/>
          </ac:spMkLst>
        </pc:spChg>
        <pc:spChg chg="add del mod">
          <ac:chgData name="Paul Ulvinius (Stratiteq)" userId="3e59c703-a04a-4eb3-9e58-47ae092f9a9b" providerId="ADAL" clId="{8DE699F1-AC12-442E-B93C-70156DD89032}" dt="2018-11-27T11:16:46.669" v="1944"/>
          <ac:spMkLst>
            <pc:docMk/>
            <pc:sldMk cId="2710760503" sldId="277"/>
            <ac:spMk id="3" creationId="{FFB4C620-D4D3-42E3-88D6-F87A23A286D0}"/>
          </ac:spMkLst>
        </pc:spChg>
        <pc:spChg chg="mod">
          <ac:chgData name="Paul Ulvinius (Stratiteq)" userId="3e59c703-a04a-4eb3-9e58-47ae092f9a9b" providerId="ADAL" clId="{8DE699F1-AC12-442E-B93C-70156DD89032}" dt="2018-11-27T11:16:02.876" v="1934" actId="20577"/>
          <ac:spMkLst>
            <pc:docMk/>
            <pc:sldMk cId="2710760503" sldId="277"/>
            <ac:spMk id="5" creationId="{BF599520-BCA8-D347-970E-0DD9512AC5E8}"/>
          </ac:spMkLst>
        </pc:spChg>
      </pc:sldChg>
      <pc:sldChg chg="addSp delSp modSp add">
        <pc:chgData name="Paul Ulvinius (Stratiteq)" userId="3e59c703-a04a-4eb3-9e58-47ae092f9a9b" providerId="ADAL" clId="{8DE699F1-AC12-442E-B93C-70156DD89032}" dt="2018-11-27T14:30:25.039" v="4376" actId="14"/>
        <pc:sldMkLst>
          <pc:docMk/>
          <pc:sldMk cId="1680918130" sldId="278"/>
        </pc:sldMkLst>
        <pc:spChg chg="mod">
          <ac:chgData name="Paul Ulvinius (Stratiteq)" userId="3e59c703-a04a-4eb3-9e58-47ae092f9a9b" providerId="ADAL" clId="{8DE699F1-AC12-442E-B93C-70156DD89032}" dt="2018-11-27T14:30:25.039" v="4376" actId="14"/>
          <ac:spMkLst>
            <pc:docMk/>
            <pc:sldMk cId="1680918130" sldId="278"/>
            <ac:spMk id="2" creationId="{C1C66E75-4C73-4C92-913E-EF669F2C6032}"/>
          </ac:spMkLst>
        </pc:spChg>
        <pc:spChg chg="mod">
          <ac:chgData name="Paul Ulvinius (Stratiteq)" userId="3e59c703-a04a-4eb3-9e58-47ae092f9a9b" providerId="ADAL" clId="{8DE699F1-AC12-442E-B93C-70156DD89032}" dt="2018-11-27T09:05:24.980" v="1375" actId="14100"/>
          <ac:spMkLst>
            <pc:docMk/>
            <pc:sldMk cId="1680918130" sldId="278"/>
            <ac:spMk id="5" creationId="{BF599520-BCA8-D347-970E-0DD9512AC5E8}"/>
          </ac:spMkLst>
        </pc:spChg>
        <pc:picChg chg="add del mod">
          <ac:chgData name="Paul Ulvinius (Stratiteq)" userId="3e59c703-a04a-4eb3-9e58-47ae092f9a9b" providerId="ADAL" clId="{8DE699F1-AC12-442E-B93C-70156DD89032}" dt="2018-11-27T08:51:38.859" v="1118" actId="478"/>
          <ac:picMkLst>
            <pc:docMk/>
            <pc:sldMk cId="1680918130" sldId="278"/>
            <ac:picMk id="1026" creationId="{7EFC6DE9-46F1-4D13-877E-0E286E4258A2}"/>
          </ac:picMkLst>
        </pc:picChg>
      </pc:sldChg>
      <pc:sldChg chg="addSp delSp modSp add ord">
        <pc:chgData name="Paul Ulvinius (Stratiteq)" userId="3e59c703-a04a-4eb3-9e58-47ae092f9a9b" providerId="ADAL" clId="{8DE699F1-AC12-442E-B93C-70156DD89032}" dt="2018-11-27T13:51:39.199" v="3890" actId="6549"/>
        <pc:sldMkLst>
          <pc:docMk/>
          <pc:sldMk cId="596421587" sldId="280"/>
        </pc:sldMkLst>
        <pc:spChg chg="add del mod">
          <ac:chgData name="Paul Ulvinius (Stratiteq)" userId="3e59c703-a04a-4eb3-9e58-47ae092f9a9b" providerId="ADAL" clId="{8DE699F1-AC12-442E-B93C-70156DD89032}" dt="2018-11-27T13:51:39.199" v="3890" actId="6549"/>
          <ac:spMkLst>
            <pc:docMk/>
            <pc:sldMk cId="596421587" sldId="280"/>
            <ac:spMk id="2" creationId="{C1C66E75-4C73-4C92-913E-EF669F2C6032}"/>
          </ac:spMkLst>
        </pc:spChg>
        <pc:spChg chg="mod">
          <ac:chgData name="Paul Ulvinius (Stratiteq)" userId="3e59c703-a04a-4eb3-9e58-47ae092f9a9b" providerId="ADAL" clId="{8DE699F1-AC12-442E-B93C-70156DD89032}" dt="2018-11-27T13:46:32.881" v="3612" actId="20577"/>
          <ac:spMkLst>
            <pc:docMk/>
            <pc:sldMk cId="596421587" sldId="280"/>
            <ac:spMk id="5" creationId="{BF599520-BCA8-D347-970E-0DD9512AC5E8}"/>
          </ac:spMkLst>
        </pc:spChg>
      </pc:sldChg>
      <pc:sldChg chg="addSp modSp add">
        <pc:chgData name="Paul Ulvinius (Stratiteq)" userId="3e59c703-a04a-4eb3-9e58-47ae092f9a9b" providerId="ADAL" clId="{8DE699F1-AC12-442E-B93C-70156DD89032}" dt="2018-11-27T14:11:23.324" v="4337" actId="1076"/>
        <pc:sldMkLst>
          <pc:docMk/>
          <pc:sldMk cId="2957197267" sldId="281"/>
        </pc:sldMkLst>
        <pc:spChg chg="mod">
          <ac:chgData name="Paul Ulvinius (Stratiteq)" userId="3e59c703-a04a-4eb3-9e58-47ae092f9a9b" providerId="ADAL" clId="{8DE699F1-AC12-442E-B93C-70156DD89032}" dt="2018-11-27T14:11:12.096" v="4334" actId="1076"/>
          <ac:spMkLst>
            <pc:docMk/>
            <pc:sldMk cId="2957197267" sldId="281"/>
            <ac:spMk id="2" creationId="{C1C66E75-4C73-4C92-913E-EF669F2C6032}"/>
          </ac:spMkLst>
        </pc:spChg>
        <pc:spChg chg="mod">
          <ac:chgData name="Paul Ulvinius (Stratiteq)" userId="3e59c703-a04a-4eb3-9e58-47ae092f9a9b" providerId="ADAL" clId="{8DE699F1-AC12-442E-B93C-70156DD89032}" dt="2018-11-27T14:02:35.099" v="4199" actId="20577"/>
          <ac:spMkLst>
            <pc:docMk/>
            <pc:sldMk cId="2957197267" sldId="281"/>
            <ac:spMk id="5" creationId="{BF599520-BCA8-D347-970E-0DD9512AC5E8}"/>
          </ac:spMkLst>
        </pc:spChg>
        <pc:picChg chg="add mod">
          <ac:chgData name="Paul Ulvinius (Stratiteq)" userId="3e59c703-a04a-4eb3-9e58-47ae092f9a9b" providerId="ADAL" clId="{8DE699F1-AC12-442E-B93C-70156DD89032}" dt="2018-11-27T14:11:23.324" v="4337" actId="1076"/>
          <ac:picMkLst>
            <pc:docMk/>
            <pc:sldMk cId="2957197267" sldId="281"/>
            <ac:picMk id="3074" creationId="{9AB5317C-08F3-4426-9753-7896CE91CF78}"/>
          </ac:picMkLst>
        </pc:picChg>
      </pc:sldChg>
      <pc:sldChg chg="addSp delSp modSp add">
        <pc:chgData name="Paul Ulvinius (Stratiteq)" userId="3e59c703-a04a-4eb3-9e58-47ae092f9a9b" providerId="ADAL" clId="{8DE699F1-AC12-442E-B93C-70156DD89032}" dt="2018-11-27T11:42:22.188" v="2105" actId="113"/>
        <pc:sldMkLst>
          <pc:docMk/>
          <pc:sldMk cId="1923154939" sldId="283"/>
        </pc:sldMkLst>
        <pc:spChg chg="add mod">
          <ac:chgData name="Paul Ulvinius (Stratiteq)" userId="3e59c703-a04a-4eb3-9e58-47ae092f9a9b" providerId="ADAL" clId="{8DE699F1-AC12-442E-B93C-70156DD89032}" dt="2018-11-27T11:42:22.188" v="2105" actId="113"/>
          <ac:spMkLst>
            <pc:docMk/>
            <pc:sldMk cId="1923154939" sldId="283"/>
            <ac:spMk id="2" creationId="{A53FF5B1-7FCE-4A67-ABF1-031DEB3B5EFB}"/>
          </ac:spMkLst>
        </pc:spChg>
        <pc:spChg chg="mod">
          <ac:chgData name="Paul Ulvinius (Stratiteq)" userId="3e59c703-a04a-4eb3-9e58-47ae092f9a9b" providerId="ADAL" clId="{8DE699F1-AC12-442E-B93C-70156DD89032}" dt="2018-11-27T11:32:10.540" v="2054" actId="20577"/>
          <ac:spMkLst>
            <pc:docMk/>
            <pc:sldMk cId="1923154939" sldId="283"/>
            <ac:spMk id="5" creationId="{BF599520-BCA8-D347-970E-0DD9512AC5E8}"/>
          </ac:spMkLst>
        </pc:spChg>
        <pc:spChg chg="del mod">
          <ac:chgData name="Paul Ulvinius (Stratiteq)" userId="3e59c703-a04a-4eb3-9e58-47ae092f9a9b" providerId="ADAL" clId="{8DE699F1-AC12-442E-B93C-70156DD89032}" dt="2018-11-27T11:32:55.580" v="2060" actId="478"/>
          <ac:spMkLst>
            <pc:docMk/>
            <pc:sldMk cId="1923154939" sldId="283"/>
            <ac:spMk id="6" creationId="{2597E502-E3AA-4329-B260-BB03AF0FBE86}"/>
          </ac:spMkLst>
        </pc:spChg>
        <pc:spChg chg="del">
          <ac:chgData name="Paul Ulvinius (Stratiteq)" userId="3e59c703-a04a-4eb3-9e58-47ae092f9a9b" providerId="ADAL" clId="{8DE699F1-AC12-442E-B93C-70156DD89032}" dt="2018-11-27T11:15:00.525" v="1906" actId="478"/>
          <ac:spMkLst>
            <pc:docMk/>
            <pc:sldMk cId="1923154939" sldId="283"/>
            <ac:spMk id="7" creationId="{3075F5F1-EBA8-4F82-9F41-7DB6811341E8}"/>
          </ac:spMkLst>
        </pc:spChg>
        <pc:picChg chg="del">
          <ac:chgData name="Paul Ulvinius (Stratiteq)" userId="3e59c703-a04a-4eb3-9e58-47ae092f9a9b" providerId="ADAL" clId="{8DE699F1-AC12-442E-B93C-70156DD89032}" dt="2018-11-27T11:15:05.952" v="1908" actId="478"/>
          <ac:picMkLst>
            <pc:docMk/>
            <pc:sldMk cId="1923154939" sldId="283"/>
            <ac:picMk id="2050" creationId="{5CA316C6-3992-4E91-A89D-D8E8BC49E297}"/>
          </ac:picMkLst>
        </pc:picChg>
        <pc:picChg chg="del">
          <ac:chgData name="Paul Ulvinius (Stratiteq)" userId="3e59c703-a04a-4eb3-9e58-47ae092f9a9b" providerId="ADAL" clId="{8DE699F1-AC12-442E-B93C-70156DD89032}" dt="2018-11-27T11:15:01.673" v="1907" actId="478"/>
          <ac:picMkLst>
            <pc:docMk/>
            <pc:sldMk cId="1923154939" sldId="283"/>
            <ac:picMk id="2052" creationId="{324F6113-A03D-4180-9E83-A3F2893410E1}"/>
          </ac:picMkLst>
        </pc:picChg>
        <pc:picChg chg="add mod">
          <ac:chgData name="Paul Ulvinius (Stratiteq)" userId="3e59c703-a04a-4eb3-9e58-47ae092f9a9b" providerId="ADAL" clId="{8DE699F1-AC12-442E-B93C-70156DD89032}" dt="2018-11-27T11:32:47.008" v="2059" actId="1076"/>
          <ac:picMkLst>
            <pc:docMk/>
            <pc:sldMk cId="1923154939" sldId="283"/>
            <ac:picMk id="5122" creationId="{AE12E8D1-A1DB-4321-A611-16C818CA3FA6}"/>
          </ac:picMkLst>
        </pc:picChg>
      </pc:sldChg>
      <pc:sldChg chg="addSp delSp modSp add">
        <pc:chgData name="Paul Ulvinius (Stratiteq)" userId="3e59c703-a04a-4eb3-9e58-47ae092f9a9b" providerId="ADAL" clId="{8DE699F1-AC12-442E-B93C-70156DD89032}" dt="2018-11-27T11:31:18.209" v="2046" actId="1038"/>
        <pc:sldMkLst>
          <pc:docMk/>
          <pc:sldMk cId="2231641552" sldId="285"/>
        </pc:sldMkLst>
        <pc:spChg chg="del">
          <ac:chgData name="Paul Ulvinius (Stratiteq)" userId="3e59c703-a04a-4eb3-9e58-47ae092f9a9b" providerId="ADAL" clId="{8DE699F1-AC12-442E-B93C-70156DD89032}" dt="2018-11-27T11:30:40.471" v="2034" actId="478"/>
          <ac:spMkLst>
            <pc:docMk/>
            <pc:sldMk cId="2231641552" sldId="285"/>
            <ac:spMk id="2" creationId="{C1C66E75-4C73-4C92-913E-EF669F2C6032}"/>
          </ac:spMkLst>
        </pc:spChg>
        <pc:picChg chg="add mod">
          <ac:chgData name="Paul Ulvinius (Stratiteq)" userId="3e59c703-a04a-4eb3-9e58-47ae092f9a9b" providerId="ADAL" clId="{8DE699F1-AC12-442E-B93C-70156DD89032}" dt="2018-11-27T11:31:15.865" v="2045" actId="1037"/>
          <ac:picMkLst>
            <pc:docMk/>
            <pc:sldMk cId="2231641552" sldId="285"/>
            <ac:picMk id="7170" creationId="{82DF00B9-A03C-49D2-8276-6A4E43321A11}"/>
          </ac:picMkLst>
        </pc:picChg>
        <pc:picChg chg="add mod">
          <ac:chgData name="Paul Ulvinius (Stratiteq)" userId="3e59c703-a04a-4eb3-9e58-47ae092f9a9b" providerId="ADAL" clId="{8DE699F1-AC12-442E-B93C-70156DD89032}" dt="2018-11-27T11:31:18.209" v="2046" actId="1038"/>
          <ac:picMkLst>
            <pc:docMk/>
            <pc:sldMk cId="2231641552" sldId="285"/>
            <ac:picMk id="7172" creationId="{39F5BE59-0628-446B-BCAC-7D01C75671DD}"/>
          </ac:picMkLst>
        </pc:picChg>
      </pc:sldChg>
      <pc:sldChg chg="addSp modSp add">
        <pc:chgData name="Paul Ulvinius (Stratiteq)" userId="3e59c703-a04a-4eb3-9e58-47ae092f9a9b" providerId="ADAL" clId="{8DE699F1-AC12-442E-B93C-70156DD89032}" dt="2018-11-28T08:36:36.870" v="5128" actId="1076"/>
        <pc:sldMkLst>
          <pc:docMk/>
          <pc:sldMk cId="3715474500" sldId="286"/>
        </pc:sldMkLst>
        <pc:spChg chg="add mod">
          <ac:chgData name="Paul Ulvinius (Stratiteq)" userId="3e59c703-a04a-4eb3-9e58-47ae092f9a9b" providerId="ADAL" clId="{8DE699F1-AC12-442E-B93C-70156DD89032}" dt="2018-11-28T08:36:36.870" v="5128" actId="1076"/>
          <ac:spMkLst>
            <pc:docMk/>
            <pc:sldMk cId="3715474500" sldId="286"/>
            <ac:spMk id="2" creationId="{BC5CB330-F71A-417A-9AAA-0F7BE4CAA1F7}"/>
          </ac:spMkLst>
        </pc:spChg>
        <pc:spChg chg="mod">
          <ac:chgData name="Paul Ulvinius (Stratiteq)" userId="3e59c703-a04a-4eb3-9e58-47ae092f9a9b" providerId="ADAL" clId="{8DE699F1-AC12-442E-B93C-70156DD89032}" dt="2018-11-28T08:34:39.594" v="5056" actId="20577"/>
          <ac:spMkLst>
            <pc:docMk/>
            <pc:sldMk cId="3715474500" sldId="286"/>
            <ac:spMk id="5" creationId="{BF599520-BCA8-D347-970E-0DD9512AC5E8}"/>
          </ac:spMkLst>
        </pc:spChg>
        <pc:spChg chg="mod">
          <ac:chgData name="Paul Ulvinius (Stratiteq)" userId="3e59c703-a04a-4eb3-9e58-47ae092f9a9b" providerId="ADAL" clId="{8DE699F1-AC12-442E-B93C-70156DD89032}" dt="2018-11-27T12:23:15.163" v="2731" actId="1038"/>
          <ac:spMkLst>
            <pc:docMk/>
            <pc:sldMk cId="3715474500" sldId="286"/>
            <ac:spMk id="6" creationId="{2597E502-E3AA-4329-B260-BB03AF0FBE86}"/>
          </ac:spMkLst>
        </pc:spChg>
        <pc:spChg chg="mod">
          <ac:chgData name="Paul Ulvinius (Stratiteq)" userId="3e59c703-a04a-4eb3-9e58-47ae092f9a9b" providerId="ADAL" clId="{8DE699F1-AC12-442E-B93C-70156DD89032}" dt="2018-11-27T12:23:07.743" v="2728" actId="1038"/>
          <ac:spMkLst>
            <pc:docMk/>
            <pc:sldMk cId="3715474500" sldId="286"/>
            <ac:spMk id="7" creationId="{3075F5F1-EBA8-4F82-9F41-7DB6811341E8}"/>
          </ac:spMkLst>
        </pc:spChg>
        <pc:picChg chg="mod">
          <ac:chgData name="Paul Ulvinius (Stratiteq)" userId="3e59c703-a04a-4eb3-9e58-47ae092f9a9b" providerId="ADAL" clId="{8DE699F1-AC12-442E-B93C-70156DD89032}" dt="2018-11-27T12:23:15.163" v="2731" actId="1038"/>
          <ac:picMkLst>
            <pc:docMk/>
            <pc:sldMk cId="3715474500" sldId="286"/>
            <ac:picMk id="2050" creationId="{5CA316C6-3992-4E91-A89D-D8E8BC49E297}"/>
          </ac:picMkLst>
        </pc:picChg>
        <pc:picChg chg="mod">
          <ac:chgData name="Paul Ulvinius (Stratiteq)" userId="3e59c703-a04a-4eb3-9e58-47ae092f9a9b" providerId="ADAL" clId="{8DE699F1-AC12-442E-B93C-70156DD89032}" dt="2018-11-27T12:23:07.743" v="2728" actId="1038"/>
          <ac:picMkLst>
            <pc:docMk/>
            <pc:sldMk cId="3715474500" sldId="286"/>
            <ac:picMk id="2052" creationId="{324F6113-A03D-4180-9E83-A3F2893410E1}"/>
          </ac:picMkLst>
        </pc:picChg>
      </pc:sldChg>
      <pc:sldChg chg="modSp add ord">
        <pc:chgData name="Paul Ulvinius (Stratiteq)" userId="3e59c703-a04a-4eb3-9e58-47ae092f9a9b" providerId="ADAL" clId="{8DE699F1-AC12-442E-B93C-70156DD89032}" dt="2018-11-27T12:21:26.587" v="2724" actId="20577"/>
        <pc:sldMkLst>
          <pc:docMk/>
          <pc:sldMk cId="1986221566" sldId="287"/>
        </pc:sldMkLst>
        <pc:spChg chg="mod">
          <ac:chgData name="Paul Ulvinius (Stratiteq)" userId="3e59c703-a04a-4eb3-9e58-47ae092f9a9b" providerId="ADAL" clId="{8DE699F1-AC12-442E-B93C-70156DD89032}" dt="2018-11-27T12:21:26.587" v="2724" actId="20577"/>
          <ac:spMkLst>
            <pc:docMk/>
            <pc:sldMk cId="1986221566" sldId="287"/>
            <ac:spMk id="2" creationId="{C1C66E75-4C73-4C92-913E-EF669F2C6032}"/>
          </ac:spMkLst>
        </pc:spChg>
        <pc:spChg chg="mod">
          <ac:chgData name="Paul Ulvinius (Stratiteq)" userId="3e59c703-a04a-4eb3-9e58-47ae092f9a9b" providerId="ADAL" clId="{8DE699F1-AC12-442E-B93C-70156DD89032}" dt="2018-11-27T12:17:58.597" v="2650" actId="20577"/>
          <ac:spMkLst>
            <pc:docMk/>
            <pc:sldMk cId="1986221566" sldId="287"/>
            <ac:spMk id="5" creationId="{BF599520-BCA8-D347-970E-0DD9512AC5E8}"/>
          </ac:spMkLst>
        </pc:spChg>
      </pc:sldChg>
      <pc:sldChg chg="addSp delSp modSp add">
        <pc:chgData name="Paul Ulvinius (Stratiteq)" userId="3e59c703-a04a-4eb3-9e58-47ae092f9a9b" providerId="ADAL" clId="{8DE699F1-AC12-442E-B93C-70156DD89032}" dt="2018-11-27T14:04:51.287" v="4321" actId="12"/>
        <pc:sldMkLst>
          <pc:docMk/>
          <pc:sldMk cId="3388199609" sldId="289"/>
        </pc:sldMkLst>
        <pc:spChg chg="mod">
          <ac:chgData name="Paul Ulvinius (Stratiteq)" userId="3e59c703-a04a-4eb3-9e58-47ae092f9a9b" providerId="ADAL" clId="{8DE699F1-AC12-442E-B93C-70156DD89032}" dt="2018-11-27T14:04:51.287" v="4321" actId="12"/>
          <ac:spMkLst>
            <pc:docMk/>
            <pc:sldMk cId="3388199609" sldId="289"/>
            <ac:spMk id="2" creationId="{C1C66E75-4C73-4C92-913E-EF669F2C6032}"/>
          </ac:spMkLst>
        </pc:spChg>
        <pc:spChg chg="mod">
          <ac:chgData name="Paul Ulvinius (Stratiteq)" userId="3e59c703-a04a-4eb3-9e58-47ae092f9a9b" providerId="ADAL" clId="{8DE699F1-AC12-442E-B93C-70156DD89032}" dt="2018-11-27T13:53:34.647" v="3894" actId="20577"/>
          <ac:spMkLst>
            <pc:docMk/>
            <pc:sldMk cId="3388199609" sldId="289"/>
            <ac:spMk id="5" creationId="{BF599520-BCA8-D347-970E-0DD9512AC5E8}"/>
          </ac:spMkLst>
        </pc:spChg>
        <pc:picChg chg="add del mod">
          <ac:chgData name="Paul Ulvinius (Stratiteq)" userId="3e59c703-a04a-4eb3-9e58-47ae092f9a9b" providerId="ADAL" clId="{8DE699F1-AC12-442E-B93C-70156DD89032}" dt="2018-11-27T13:55:45.038" v="3913" actId="478"/>
          <ac:picMkLst>
            <pc:docMk/>
            <pc:sldMk cId="3388199609" sldId="289"/>
            <ac:picMk id="3" creationId="{D0B83AB2-FEFF-4024-91F7-45F8DC6A8EEA}"/>
          </ac:picMkLst>
        </pc:picChg>
        <pc:picChg chg="add del mod">
          <ac:chgData name="Paul Ulvinius (Stratiteq)" userId="3e59c703-a04a-4eb3-9e58-47ae092f9a9b" providerId="ADAL" clId="{8DE699F1-AC12-442E-B93C-70156DD89032}" dt="2018-11-27T14:00:00.218" v="4174" actId="478"/>
          <ac:picMkLst>
            <pc:docMk/>
            <pc:sldMk cId="3388199609" sldId="289"/>
            <ac:picMk id="4" creationId="{8F9457F0-A405-403D-B392-C86D1AB33E73}"/>
          </ac:picMkLst>
        </pc:picChg>
        <pc:picChg chg="add mod">
          <ac:chgData name="Paul Ulvinius (Stratiteq)" userId="3e59c703-a04a-4eb3-9e58-47ae092f9a9b" providerId="ADAL" clId="{8DE699F1-AC12-442E-B93C-70156DD89032}" dt="2018-11-27T14:00:12.049" v="4177" actId="14100"/>
          <ac:picMkLst>
            <pc:docMk/>
            <pc:sldMk cId="3388199609" sldId="289"/>
            <ac:picMk id="6" creationId="{E9F5FDFF-782E-4454-A465-886F62A4BB44}"/>
          </ac:picMkLst>
        </pc:picChg>
      </pc:sldChg>
      <pc:sldChg chg="addSp delSp modSp add">
        <pc:chgData name="Paul Ulvinius (Stratiteq)" userId="3e59c703-a04a-4eb3-9e58-47ae092f9a9b" providerId="ADAL" clId="{8DE699F1-AC12-442E-B93C-70156DD89032}" dt="2018-11-27T14:59:47.457" v="4445" actId="1076"/>
        <pc:sldMkLst>
          <pc:docMk/>
          <pc:sldMk cId="2605968653" sldId="293"/>
        </pc:sldMkLst>
        <pc:spChg chg="del mod">
          <ac:chgData name="Paul Ulvinius (Stratiteq)" userId="3e59c703-a04a-4eb3-9e58-47ae092f9a9b" providerId="ADAL" clId="{8DE699F1-AC12-442E-B93C-70156DD89032}" dt="2018-11-27T14:59:44.724" v="4444" actId="478"/>
          <ac:spMkLst>
            <pc:docMk/>
            <pc:sldMk cId="2605968653" sldId="293"/>
            <ac:spMk id="2" creationId="{C1C66E75-4C73-4C92-913E-EF669F2C6032}"/>
          </ac:spMkLst>
        </pc:spChg>
        <pc:spChg chg="mod">
          <ac:chgData name="Paul Ulvinius (Stratiteq)" userId="3e59c703-a04a-4eb3-9e58-47ae092f9a9b" providerId="ADAL" clId="{8DE699F1-AC12-442E-B93C-70156DD89032}" dt="2018-11-27T14:57:21.674" v="4425" actId="20577"/>
          <ac:spMkLst>
            <pc:docMk/>
            <pc:sldMk cId="2605968653" sldId="293"/>
            <ac:spMk id="5" creationId="{BF599520-BCA8-D347-970E-0DD9512AC5E8}"/>
          </ac:spMkLst>
        </pc:spChg>
        <pc:picChg chg="add mod">
          <ac:chgData name="Paul Ulvinius (Stratiteq)" userId="3e59c703-a04a-4eb3-9e58-47ae092f9a9b" providerId="ADAL" clId="{8DE699F1-AC12-442E-B93C-70156DD89032}" dt="2018-11-27T14:59:47.457" v="4445" actId="1076"/>
          <ac:picMkLst>
            <pc:docMk/>
            <pc:sldMk cId="2605968653" sldId="293"/>
            <ac:picMk id="3" creationId="{759092EB-E22C-492A-AEF4-ED7E925F09F0}"/>
          </ac:picMkLst>
        </pc:picChg>
        <pc:picChg chg="del">
          <ac:chgData name="Paul Ulvinius (Stratiteq)" userId="3e59c703-a04a-4eb3-9e58-47ae092f9a9b" providerId="ADAL" clId="{8DE699F1-AC12-442E-B93C-70156DD89032}" dt="2018-11-27T14:59:19.987" v="4435" actId="478"/>
          <ac:picMkLst>
            <pc:docMk/>
            <pc:sldMk cId="2605968653" sldId="293"/>
            <ac:picMk id="3074" creationId="{9AB5317C-08F3-4426-9753-7896CE91CF78}"/>
          </ac:picMkLst>
        </pc:picChg>
      </pc:sldChg>
      <pc:sldChg chg="addSp delSp modSp add">
        <pc:chgData name="Paul Ulvinius (Stratiteq)" userId="3e59c703-a04a-4eb3-9e58-47ae092f9a9b" providerId="ADAL" clId="{8DE699F1-AC12-442E-B93C-70156DD89032}" dt="2018-11-27T15:28:05.993" v="4487" actId="14100"/>
        <pc:sldMkLst>
          <pc:docMk/>
          <pc:sldMk cId="539344246" sldId="294"/>
        </pc:sldMkLst>
        <pc:spChg chg="mod">
          <ac:chgData name="Paul Ulvinius (Stratiteq)" userId="3e59c703-a04a-4eb3-9e58-47ae092f9a9b" providerId="ADAL" clId="{8DE699F1-AC12-442E-B93C-70156DD89032}" dt="2018-11-27T15:17:23.811" v="4480" actId="20577"/>
          <ac:spMkLst>
            <pc:docMk/>
            <pc:sldMk cId="539344246" sldId="294"/>
            <ac:spMk id="5" creationId="{BF599520-BCA8-D347-970E-0DD9512AC5E8}"/>
          </ac:spMkLst>
        </pc:spChg>
        <pc:picChg chg="add mod">
          <ac:chgData name="Paul Ulvinius (Stratiteq)" userId="3e59c703-a04a-4eb3-9e58-47ae092f9a9b" providerId="ADAL" clId="{8DE699F1-AC12-442E-B93C-70156DD89032}" dt="2018-11-27T15:27:52.378" v="4486" actId="14100"/>
          <ac:picMkLst>
            <pc:docMk/>
            <pc:sldMk cId="539344246" sldId="294"/>
            <ac:picMk id="2" creationId="{607C2A5F-1F26-4F62-A624-B55DF0437425}"/>
          </ac:picMkLst>
        </pc:picChg>
        <pc:picChg chg="del">
          <ac:chgData name="Paul Ulvinius (Stratiteq)" userId="3e59c703-a04a-4eb3-9e58-47ae092f9a9b" providerId="ADAL" clId="{8DE699F1-AC12-442E-B93C-70156DD89032}" dt="2018-11-27T15:16:58.915" v="4451" actId="478"/>
          <ac:picMkLst>
            <pc:docMk/>
            <pc:sldMk cId="539344246" sldId="294"/>
            <ac:picMk id="3" creationId="{759092EB-E22C-492A-AEF4-ED7E925F09F0}"/>
          </ac:picMkLst>
        </pc:picChg>
        <pc:picChg chg="add mod">
          <ac:chgData name="Paul Ulvinius (Stratiteq)" userId="3e59c703-a04a-4eb3-9e58-47ae092f9a9b" providerId="ADAL" clId="{8DE699F1-AC12-442E-B93C-70156DD89032}" dt="2018-11-27T15:28:05.993" v="4487" actId="14100"/>
          <ac:picMkLst>
            <pc:docMk/>
            <pc:sldMk cId="539344246" sldId="294"/>
            <ac:picMk id="4" creationId="{BB83495D-3787-4573-A186-8C5FA4E5C809}"/>
          </ac:picMkLst>
        </pc:picChg>
      </pc:sldChg>
      <pc:sldChg chg="delSp modSp add">
        <pc:chgData name="Paul Ulvinius (Stratiteq)" userId="3e59c703-a04a-4eb3-9e58-47ae092f9a9b" providerId="ADAL" clId="{8DE699F1-AC12-442E-B93C-70156DD89032}" dt="2018-11-28T08:43:04.825" v="5214" actId="403"/>
        <pc:sldMkLst>
          <pc:docMk/>
          <pc:sldMk cId="805903286" sldId="296"/>
        </pc:sldMkLst>
        <pc:spChg chg="mod">
          <ac:chgData name="Paul Ulvinius (Stratiteq)" userId="3e59c703-a04a-4eb3-9e58-47ae092f9a9b" providerId="ADAL" clId="{8DE699F1-AC12-442E-B93C-70156DD89032}" dt="2018-11-28T08:43:04.825" v="5214" actId="403"/>
          <ac:spMkLst>
            <pc:docMk/>
            <pc:sldMk cId="805903286" sldId="296"/>
            <ac:spMk id="2" creationId="{C1C66E75-4C73-4C92-913E-EF669F2C6032}"/>
          </ac:spMkLst>
        </pc:spChg>
        <pc:spChg chg="mod">
          <ac:chgData name="Paul Ulvinius (Stratiteq)" userId="3e59c703-a04a-4eb3-9e58-47ae092f9a9b" providerId="ADAL" clId="{8DE699F1-AC12-442E-B93C-70156DD89032}" dt="2018-11-28T08:41:55.996" v="5142" actId="20577"/>
          <ac:spMkLst>
            <pc:docMk/>
            <pc:sldMk cId="805903286" sldId="296"/>
            <ac:spMk id="5" creationId="{BF599520-BCA8-D347-970E-0DD9512AC5E8}"/>
          </ac:spMkLst>
        </pc:spChg>
        <pc:picChg chg="del">
          <ac:chgData name="Paul Ulvinius (Stratiteq)" userId="3e59c703-a04a-4eb3-9e58-47ae092f9a9b" providerId="ADAL" clId="{8DE699F1-AC12-442E-B93C-70156DD89032}" dt="2018-11-28T08:42:00.515" v="5143" actId="478"/>
          <ac:picMkLst>
            <pc:docMk/>
            <pc:sldMk cId="805903286" sldId="296"/>
            <ac:picMk id="7" creationId="{6B7870B9-77EA-451D-8CCB-230E8D939424}"/>
          </ac:picMkLst>
        </pc:picChg>
        <pc:picChg chg="del">
          <ac:chgData name="Paul Ulvinius (Stratiteq)" userId="3e59c703-a04a-4eb3-9e58-47ae092f9a9b" providerId="ADAL" clId="{8DE699F1-AC12-442E-B93C-70156DD89032}" dt="2018-11-28T08:42:00.515" v="5143" actId="478"/>
          <ac:picMkLst>
            <pc:docMk/>
            <pc:sldMk cId="805903286" sldId="296"/>
            <ac:picMk id="8" creationId="{6712428D-7790-4683-A76B-127EC701A000}"/>
          </ac:picMkLst>
        </pc:picChg>
        <pc:picChg chg="del">
          <ac:chgData name="Paul Ulvinius (Stratiteq)" userId="3e59c703-a04a-4eb3-9e58-47ae092f9a9b" providerId="ADAL" clId="{8DE699F1-AC12-442E-B93C-70156DD89032}" dt="2018-11-28T08:42:00.515" v="5143" actId="478"/>
          <ac:picMkLst>
            <pc:docMk/>
            <pc:sldMk cId="805903286" sldId="296"/>
            <ac:picMk id="9" creationId="{392CF50F-E93F-43EA-9F49-4556F82A5E5D}"/>
          </ac:picMkLst>
        </pc:picChg>
        <pc:picChg chg="del">
          <ac:chgData name="Paul Ulvinius (Stratiteq)" userId="3e59c703-a04a-4eb3-9e58-47ae092f9a9b" providerId="ADAL" clId="{8DE699F1-AC12-442E-B93C-70156DD89032}" dt="2018-11-28T08:42:00.515" v="5143" actId="478"/>
          <ac:picMkLst>
            <pc:docMk/>
            <pc:sldMk cId="805903286" sldId="296"/>
            <ac:picMk id="15" creationId="{790BB96B-2672-42E2-B275-2501ABF45C7A}"/>
          </ac:picMkLst>
        </pc:picChg>
        <pc:picChg chg="del">
          <ac:chgData name="Paul Ulvinius (Stratiteq)" userId="3e59c703-a04a-4eb3-9e58-47ae092f9a9b" providerId="ADAL" clId="{8DE699F1-AC12-442E-B93C-70156DD89032}" dt="2018-11-28T08:42:00.515" v="5143" actId="478"/>
          <ac:picMkLst>
            <pc:docMk/>
            <pc:sldMk cId="805903286" sldId="296"/>
            <ac:picMk id="16" creationId="{D864AC98-497B-4848-87DE-55BC217CE9F0}"/>
          </ac:picMkLst>
        </pc:picChg>
        <pc:picChg chg="del">
          <ac:chgData name="Paul Ulvinius (Stratiteq)" userId="3e59c703-a04a-4eb3-9e58-47ae092f9a9b" providerId="ADAL" clId="{8DE699F1-AC12-442E-B93C-70156DD89032}" dt="2018-11-28T08:42:00.515" v="5143" actId="478"/>
          <ac:picMkLst>
            <pc:docMk/>
            <pc:sldMk cId="805903286" sldId="296"/>
            <ac:picMk id="17" creationId="{69900FC7-FC7D-4683-AFDC-36D75FDFBD9A}"/>
          </ac:picMkLst>
        </pc:picChg>
        <pc:picChg chg="del">
          <ac:chgData name="Paul Ulvinius (Stratiteq)" userId="3e59c703-a04a-4eb3-9e58-47ae092f9a9b" providerId="ADAL" clId="{8DE699F1-AC12-442E-B93C-70156DD89032}" dt="2018-11-28T08:42:00.515" v="5143" actId="478"/>
          <ac:picMkLst>
            <pc:docMk/>
            <pc:sldMk cId="805903286" sldId="296"/>
            <ac:picMk id="8196" creationId="{3FFA07A6-5947-40FB-BF52-69E7D5A41A41}"/>
          </ac:picMkLst>
        </pc:picChg>
        <pc:picChg chg="del">
          <ac:chgData name="Paul Ulvinius (Stratiteq)" userId="3e59c703-a04a-4eb3-9e58-47ae092f9a9b" providerId="ADAL" clId="{8DE699F1-AC12-442E-B93C-70156DD89032}" dt="2018-11-28T08:42:00.515" v="5143" actId="478"/>
          <ac:picMkLst>
            <pc:docMk/>
            <pc:sldMk cId="805903286" sldId="296"/>
            <ac:picMk id="8206" creationId="{4CF9D401-B12D-4506-B51F-74E73E345C2E}"/>
          </ac:picMkLst>
        </pc:picChg>
      </pc:sldChg>
      <pc:sldChg chg="modSp add">
        <pc:chgData name="Paul Ulvinius (Stratiteq)" userId="3e59c703-a04a-4eb3-9e58-47ae092f9a9b" providerId="ADAL" clId="{8DE699F1-AC12-442E-B93C-70156DD89032}" dt="2018-11-28T08:47:32.165" v="5461" actId="20577"/>
        <pc:sldMkLst>
          <pc:docMk/>
          <pc:sldMk cId="1378914802" sldId="297"/>
        </pc:sldMkLst>
        <pc:spChg chg="mod">
          <ac:chgData name="Paul Ulvinius (Stratiteq)" userId="3e59c703-a04a-4eb3-9e58-47ae092f9a9b" providerId="ADAL" clId="{8DE699F1-AC12-442E-B93C-70156DD89032}" dt="2018-11-28T08:47:32.165" v="5461" actId="20577"/>
          <ac:spMkLst>
            <pc:docMk/>
            <pc:sldMk cId="1378914802" sldId="297"/>
            <ac:spMk id="2" creationId="{C1C66E75-4C73-4C92-913E-EF669F2C6032}"/>
          </ac:spMkLst>
        </pc:spChg>
        <pc:spChg chg="mod">
          <ac:chgData name="Paul Ulvinius (Stratiteq)" userId="3e59c703-a04a-4eb3-9e58-47ae092f9a9b" providerId="ADAL" clId="{8DE699F1-AC12-442E-B93C-70156DD89032}" dt="2018-11-28T08:47:26.888" v="5451" actId="5793"/>
          <ac:spMkLst>
            <pc:docMk/>
            <pc:sldMk cId="1378914802" sldId="297"/>
            <ac:spMk id="5" creationId="{BF599520-BCA8-D347-970E-0DD9512AC5E8}"/>
          </ac:spMkLst>
        </pc:spChg>
      </pc:sldChg>
      <pc:sldChg chg="add">
        <pc:chgData name="Paul Ulvinius (Stratiteq)" userId="3e59c703-a04a-4eb3-9e58-47ae092f9a9b" providerId="ADAL" clId="{8DE699F1-AC12-442E-B93C-70156DD89032}" dt="2018-11-28T08:47:18.339" v="5430"/>
        <pc:sldMkLst>
          <pc:docMk/>
          <pc:sldMk cId="1368588745" sldId="298"/>
        </pc:sldMkLst>
      </pc:sldChg>
    </pc:docChg>
  </pc:docChgLst>
  <pc:docChgLst>
    <pc:chgData name="Paul Ulvinius (Stratiteq)" userId="3e59c703-a04a-4eb3-9e58-47ae092f9a9b" providerId="ADAL" clId="{C7E9601A-7F20-4665-BFF6-89AF9B26A8C3}"/>
    <pc:docChg chg="undo redo custSel addSld delSld modSld sldOrd">
      <pc:chgData name="Paul Ulvinius (Stratiteq)" userId="3e59c703-a04a-4eb3-9e58-47ae092f9a9b" providerId="ADAL" clId="{C7E9601A-7F20-4665-BFF6-89AF9B26A8C3}" dt="2018-12-09T21:50:40.056" v="3944"/>
      <pc:docMkLst>
        <pc:docMk/>
      </pc:docMkLst>
      <pc:sldChg chg="addSp delSp modSp modAnim">
        <pc:chgData name="Paul Ulvinius (Stratiteq)" userId="3e59c703-a04a-4eb3-9e58-47ae092f9a9b" providerId="ADAL" clId="{C7E9601A-7F20-4665-BFF6-89AF9B26A8C3}" dt="2018-12-09T18:23:30.156" v="2507" actId="6549"/>
        <pc:sldMkLst>
          <pc:docMk/>
          <pc:sldMk cId="1500187251" sldId="274"/>
        </pc:sldMkLst>
        <pc:spChg chg="mod">
          <ac:chgData name="Paul Ulvinius (Stratiteq)" userId="3e59c703-a04a-4eb3-9e58-47ae092f9a9b" providerId="ADAL" clId="{C7E9601A-7F20-4665-BFF6-89AF9B26A8C3}" dt="2018-12-09T18:23:02.533" v="2498" actId="113"/>
          <ac:spMkLst>
            <pc:docMk/>
            <pc:sldMk cId="1500187251" sldId="274"/>
            <ac:spMk id="2" creationId="{C1C66E75-4C73-4C92-913E-EF669F2C6032}"/>
          </ac:spMkLst>
        </pc:spChg>
        <pc:spChg chg="add mod">
          <ac:chgData name="Paul Ulvinius (Stratiteq)" userId="3e59c703-a04a-4eb3-9e58-47ae092f9a9b" providerId="ADAL" clId="{C7E9601A-7F20-4665-BFF6-89AF9B26A8C3}" dt="2018-12-09T18:22:36.970" v="2493" actId="1076"/>
          <ac:spMkLst>
            <pc:docMk/>
            <pc:sldMk cId="1500187251" sldId="274"/>
            <ac:spMk id="3" creationId="{0E83E255-BB16-49CF-A13B-BE18330DE6B4}"/>
          </ac:spMkLst>
        </pc:spChg>
        <pc:spChg chg="mod">
          <ac:chgData name="Paul Ulvinius (Stratiteq)" userId="3e59c703-a04a-4eb3-9e58-47ae092f9a9b" providerId="ADAL" clId="{C7E9601A-7F20-4665-BFF6-89AF9B26A8C3}" dt="2018-12-09T18:23:30.156" v="2507" actId="6549"/>
          <ac:spMkLst>
            <pc:docMk/>
            <pc:sldMk cId="1500187251" sldId="274"/>
            <ac:spMk id="5" creationId="{BF599520-BCA8-D347-970E-0DD9512AC5E8}"/>
          </ac:spMkLst>
        </pc:spChg>
        <pc:picChg chg="del">
          <ac:chgData name="Paul Ulvinius (Stratiteq)" userId="3e59c703-a04a-4eb3-9e58-47ae092f9a9b" providerId="ADAL" clId="{C7E9601A-7F20-4665-BFF6-89AF9B26A8C3}" dt="2018-12-04T18:59:38.741" v="0" actId="478"/>
          <ac:picMkLst>
            <pc:docMk/>
            <pc:sldMk cId="1500187251" sldId="274"/>
            <ac:picMk id="7" creationId="{6B7870B9-77EA-451D-8CCB-230E8D939424}"/>
          </ac:picMkLst>
        </pc:picChg>
        <pc:picChg chg="del">
          <ac:chgData name="Paul Ulvinius (Stratiteq)" userId="3e59c703-a04a-4eb3-9e58-47ae092f9a9b" providerId="ADAL" clId="{C7E9601A-7F20-4665-BFF6-89AF9B26A8C3}" dt="2018-12-04T18:59:38.741" v="0" actId="478"/>
          <ac:picMkLst>
            <pc:docMk/>
            <pc:sldMk cId="1500187251" sldId="274"/>
            <ac:picMk id="8" creationId="{6712428D-7790-4683-A76B-127EC701A000}"/>
          </ac:picMkLst>
        </pc:picChg>
        <pc:picChg chg="del">
          <ac:chgData name="Paul Ulvinius (Stratiteq)" userId="3e59c703-a04a-4eb3-9e58-47ae092f9a9b" providerId="ADAL" clId="{C7E9601A-7F20-4665-BFF6-89AF9B26A8C3}" dt="2018-12-04T18:59:38.741" v="0" actId="478"/>
          <ac:picMkLst>
            <pc:docMk/>
            <pc:sldMk cId="1500187251" sldId="274"/>
            <ac:picMk id="9" creationId="{392CF50F-E93F-43EA-9F49-4556F82A5E5D}"/>
          </ac:picMkLst>
        </pc:picChg>
        <pc:picChg chg="del">
          <ac:chgData name="Paul Ulvinius (Stratiteq)" userId="3e59c703-a04a-4eb3-9e58-47ae092f9a9b" providerId="ADAL" clId="{C7E9601A-7F20-4665-BFF6-89AF9B26A8C3}" dt="2018-12-04T18:59:38.741" v="0" actId="478"/>
          <ac:picMkLst>
            <pc:docMk/>
            <pc:sldMk cId="1500187251" sldId="274"/>
            <ac:picMk id="15" creationId="{790BB96B-2672-42E2-B275-2501ABF45C7A}"/>
          </ac:picMkLst>
        </pc:picChg>
        <pc:picChg chg="del">
          <ac:chgData name="Paul Ulvinius (Stratiteq)" userId="3e59c703-a04a-4eb3-9e58-47ae092f9a9b" providerId="ADAL" clId="{C7E9601A-7F20-4665-BFF6-89AF9B26A8C3}" dt="2018-12-04T18:59:38.741" v="0" actId="478"/>
          <ac:picMkLst>
            <pc:docMk/>
            <pc:sldMk cId="1500187251" sldId="274"/>
            <ac:picMk id="16" creationId="{D864AC98-497B-4848-87DE-55BC217CE9F0}"/>
          </ac:picMkLst>
        </pc:picChg>
        <pc:picChg chg="del">
          <ac:chgData name="Paul Ulvinius (Stratiteq)" userId="3e59c703-a04a-4eb3-9e58-47ae092f9a9b" providerId="ADAL" clId="{C7E9601A-7F20-4665-BFF6-89AF9B26A8C3}" dt="2018-12-04T18:59:38.741" v="0" actId="478"/>
          <ac:picMkLst>
            <pc:docMk/>
            <pc:sldMk cId="1500187251" sldId="274"/>
            <ac:picMk id="17" creationId="{69900FC7-FC7D-4683-AFDC-36D75FDFBD9A}"/>
          </ac:picMkLst>
        </pc:picChg>
        <pc:picChg chg="del">
          <ac:chgData name="Paul Ulvinius (Stratiteq)" userId="3e59c703-a04a-4eb3-9e58-47ae092f9a9b" providerId="ADAL" clId="{C7E9601A-7F20-4665-BFF6-89AF9B26A8C3}" dt="2018-12-09T14:42:02.109" v="1234" actId="478"/>
          <ac:picMkLst>
            <pc:docMk/>
            <pc:sldMk cId="1500187251" sldId="274"/>
            <ac:picMk id="8194" creationId="{5AA53880-E824-48BE-8711-232C73994358}"/>
          </ac:picMkLst>
        </pc:picChg>
        <pc:picChg chg="del">
          <ac:chgData name="Paul Ulvinius (Stratiteq)" userId="3e59c703-a04a-4eb3-9e58-47ae092f9a9b" providerId="ADAL" clId="{C7E9601A-7F20-4665-BFF6-89AF9B26A8C3}" dt="2018-12-04T18:59:38.741" v="0" actId="478"/>
          <ac:picMkLst>
            <pc:docMk/>
            <pc:sldMk cId="1500187251" sldId="274"/>
            <ac:picMk id="8196" creationId="{3FFA07A6-5947-40FB-BF52-69E7D5A41A41}"/>
          </ac:picMkLst>
        </pc:picChg>
        <pc:picChg chg="del">
          <ac:chgData name="Paul Ulvinius (Stratiteq)" userId="3e59c703-a04a-4eb3-9e58-47ae092f9a9b" providerId="ADAL" clId="{C7E9601A-7F20-4665-BFF6-89AF9B26A8C3}" dt="2018-12-04T18:59:38.741" v="0" actId="478"/>
          <ac:picMkLst>
            <pc:docMk/>
            <pc:sldMk cId="1500187251" sldId="274"/>
            <ac:picMk id="8206" creationId="{4CF9D401-B12D-4506-B51F-74E73E345C2E}"/>
          </ac:picMkLst>
        </pc:picChg>
      </pc:sldChg>
      <pc:sldChg chg="modTransition">
        <pc:chgData name="Paul Ulvinius (Stratiteq)" userId="3e59c703-a04a-4eb3-9e58-47ae092f9a9b" providerId="ADAL" clId="{C7E9601A-7F20-4665-BFF6-89AF9B26A8C3}" dt="2018-12-09T21:49:51.571" v="3943"/>
        <pc:sldMkLst>
          <pc:docMk/>
          <pc:sldMk cId="1061556269" sldId="275"/>
        </pc:sldMkLst>
      </pc:sldChg>
      <pc:sldChg chg="modSp">
        <pc:chgData name="Paul Ulvinius (Stratiteq)" userId="3e59c703-a04a-4eb3-9e58-47ae092f9a9b" providerId="ADAL" clId="{C7E9601A-7F20-4665-BFF6-89AF9B26A8C3}" dt="2018-12-08T14:29:03.389" v="724" actId="6549"/>
        <pc:sldMkLst>
          <pc:docMk/>
          <pc:sldMk cId="327109192" sldId="276"/>
        </pc:sldMkLst>
        <pc:spChg chg="mod">
          <ac:chgData name="Paul Ulvinius (Stratiteq)" userId="3e59c703-a04a-4eb3-9e58-47ae092f9a9b" providerId="ADAL" clId="{C7E9601A-7F20-4665-BFF6-89AF9B26A8C3}" dt="2018-12-08T14:29:03.389" v="724" actId="6549"/>
          <ac:spMkLst>
            <pc:docMk/>
            <pc:sldMk cId="327109192" sldId="276"/>
            <ac:spMk id="2" creationId="{C1C66E75-4C73-4C92-913E-EF669F2C6032}"/>
          </ac:spMkLst>
        </pc:spChg>
      </pc:sldChg>
      <pc:sldChg chg="modSp ord">
        <pc:chgData name="Paul Ulvinius (Stratiteq)" userId="3e59c703-a04a-4eb3-9e58-47ae092f9a9b" providerId="ADAL" clId="{C7E9601A-7F20-4665-BFF6-89AF9B26A8C3}" dt="2018-12-08T14:30:36.740" v="738" actId="14100"/>
        <pc:sldMkLst>
          <pc:docMk/>
          <pc:sldMk cId="2710760503" sldId="277"/>
        </pc:sldMkLst>
        <pc:spChg chg="mod">
          <ac:chgData name="Paul Ulvinius (Stratiteq)" userId="3e59c703-a04a-4eb3-9e58-47ae092f9a9b" providerId="ADAL" clId="{C7E9601A-7F20-4665-BFF6-89AF9B26A8C3}" dt="2018-12-08T14:30:36.740" v="738" actId="14100"/>
          <ac:spMkLst>
            <pc:docMk/>
            <pc:sldMk cId="2710760503" sldId="277"/>
            <ac:spMk id="2" creationId="{C1C66E75-4C73-4C92-913E-EF669F2C6032}"/>
          </ac:spMkLst>
        </pc:spChg>
      </pc:sldChg>
      <pc:sldChg chg="ord">
        <pc:chgData name="Paul Ulvinius (Stratiteq)" userId="3e59c703-a04a-4eb3-9e58-47ae092f9a9b" providerId="ADAL" clId="{C7E9601A-7F20-4665-BFF6-89AF9B26A8C3}" dt="2018-12-08T22:48:33.024" v="924"/>
        <pc:sldMkLst>
          <pc:docMk/>
          <pc:sldMk cId="1680918130" sldId="278"/>
        </pc:sldMkLst>
      </pc:sldChg>
      <pc:sldChg chg="modSp">
        <pc:chgData name="Paul Ulvinius (Stratiteq)" userId="3e59c703-a04a-4eb3-9e58-47ae092f9a9b" providerId="ADAL" clId="{C7E9601A-7F20-4665-BFF6-89AF9B26A8C3}" dt="2018-12-09T19:45:00.370" v="2905" actId="20577"/>
        <pc:sldMkLst>
          <pc:docMk/>
          <pc:sldMk cId="596421587" sldId="280"/>
        </pc:sldMkLst>
        <pc:spChg chg="mod">
          <ac:chgData name="Paul Ulvinius (Stratiteq)" userId="3e59c703-a04a-4eb3-9e58-47ae092f9a9b" providerId="ADAL" clId="{C7E9601A-7F20-4665-BFF6-89AF9B26A8C3}" dt="2018-12-09T19:45:00.370" v="2905" actId="20577"/>
          <ac:spMkLst>
            <pc:docMk/>
            <pc:sldMk cId="596421587" sldId="280"/>
            <ac:spMk id="2" creationId="{C1C66E75-4C73-4C92-913E-EF669F2C6032}"/>
          </ac:spMkLst>
        </pc:spChg>
      </pc:sldChg>
      <pc:sldChg chg="modSp">
        <pc:chgData name="Paul Ulvinius (Stratiteq)" userId="3e59c703-a04a-4eb3-9e58-47ae092f9a9b" providerId="ADAL" clId="{C7E9601A-7F20-4665-BFF6-89AF9B26A8C3}" dt="2018-12-09T20:12:36.226" v="3387" actId="14100"/>
        <pc:sldMkLst>
          <pc:docMk/>
          <pc:sldMk cId="2957197267" sldId="281"/>
        </pc:sldMkLst>
        <pc:picChg chg="mod">
          <ac:chgData name="Paul Ulvinius (Stratiteq)" userId="3e59c703-a04a-4eb3-9e58-47ae092f9a9b" providerId="ADAL" clId="{C7E9601A-7F20-4665-BFF6-89AF9B26A8C3}" dt="2018-12-09T20:12:36.226" v="3387" actId="14100"/>
          <ac:picMkLst>
            <pc:docMk/>
            <pc:sldMk cId="2957197267" sldId="281"/>
            <ac:picMk id="3074" creationId="{9AB5317C-08F3-4426-9753-7896CE91CF78}"/>
          </ac:picMkLst>
        </pc:picChg>
      </pc:sldChg>
      <pc:sldChg chg="ord">
        <pc:chgData name="Paul Ulvinius (Stratiteq)" userId="3e59c703-a04a-4eb3-9e58-47ae092f9a9b" providerId="ADAL" clId="{C7E9601A-7F20-4665-BFF6-89AF9B26A8C3}" dt="2018-12-08T22:44:03.430" v="920"/>
        <pc:sldMkLst>
          <pc:docMk/>
          <pc:sldMk cId="1923154939" sldId="283"/>
        </pc:sldMkLst>
      </pc:sldChg>
      <pc:sldChg chg="ord">
        <pc:chgData name="Paul Ulvinius (Stratiteq)" userId="3e59c703-a04a-4eb3-9e58-47ae092f9a9b" providerId="ADAL" clId="{C7E9601A-7F20-4665-BFF6-89AF9B26A8C3}" dt="2018-12-08T22:49:36.868" v="927"/>
        <pc:sldMkLst>
          <pc:docMk/>
          <pc:sldMk cId="2231641552" sldId="285"/>
        </pc:sldMkLst>
      </pc:sldChg>
      <pc:sldChg chg="delSp modSp">
        <pc:chgData name="Paul Ulvinius (Stratiteq)" userId="3e59c703-a04a-4eb3-9e58-47ae092f9a9b" providerId="ADAL" clId="{C7E9601A-7F20-4665-BFF6-89AF9B26A8C3}" dt="2018-12-08T14:45:06.107" v="771" actId="6549"/>
        <pc:sldMkLst>
          <pc:docMk/>
          <pc:sldMk cId="3715474500" sldId="286"/>
        </pc:sldMkLst>
        <pc:spChg chg="mod">
          <ac:chgData name="Paul Ulvinius (Stratiteq)" userId="3e59c703-a04a-4eb3-9e58-47ae092f9a9b" providerId="ADAL" clId="{C7E9601A-7F20-4665-BFF6-89AF9B26A8C3}" dt="2018-12-08T14:44:45.781" v="765" actId="113"/>
          <ac:spMkLst>
            <pc:docMk/>
            <pc:sldMk cId="3715474500" sldId="286"/>
            <ac:spMk id="2" creationId="{BC5CB330-F71A-417A-9AAA-0F7BE4CAA1F7}"/>
          </ac:spMkLst>
        </pc:spChg>
        <pc:spChg chg="mod">
          <ac:chgData name="Paul Ulvinius (Stratiteq)" userId="3e59c703-a04a-4eb3-9e58-47ae092f9a9b" providerId="ADAL" clId="{C7E9601A-7F20-4665-BFF6-89AF9B26A8C3}" dt="2018-12-08T14:45:06.107" v="771" actId="6549"/>
          <ac:spMkLst>
            <pc:docMk/>
            <pc:sldMk cId="3715474500" sldId="286"/>
            <ac:spMk id="5" creationId="{BF599520-BCA8-D347-970E-0DD9512AC5E8}"/>
          </ac:spMkLst>
        </pc:spChg>
        <pc:spChg chg="del">
          <ac:chgData name="Paul Ulvinius (Stratiteq)" userId="3e59c703-a04a-4eb3-9e58-47ae092f9a9b" providerId="ADAL" clId="{C7E9601A-7F20-4665-BFF6-89AF9B26A8C3}" dt="2018-12-08T14:44:23.147" v="762" actId="478"/>
          <ac:spMkLst>
            <pc:docMk/>
            <pc:sldMk cId="3715474500" sldId="286"/>
            <ac:spMk id="6" creationId="{2597E502-E3AA-4329-B260-BB03AF0FBE86}"/>
          </ac:spMkLst>
        </pc:spChg>
        <pc:spChg chg="del">
          <ac:chgData name="Paul Ulvinius (Stratiteq)" userId="3e59c703-a04a-4eb3-9e58-47ae092f9a9b" providerId="ADAL" clId="{C7E9601A-7F20-4665-BFF6-89AF9B26A8C3}" dt="2018-12-08T14:44:23.147" v="762" actId="478"/>
          <ac:spMkLst>
            <pc:docMk/>
            <pc:sldMk cId="3715474500" sldId="286"/>
            <ac:spMk id="7" creationId="{3075F5F1-EBA8-4F82-9F41-7DB6811341E8}"/>
          </ac:spMkLst>
        </pc:spChg>
        <pc:picChg chg="del">
          <ac:chgData name="Paul Ulvinius (Stratiteq)" userId="3e59c703-a04a-4eb3-9e58-47ae092f9a9b" providerId="ADAL" clId="{C7E9601A-7F20-4665-BFF6-89AF9B26A8C3}" dt="2018-12-08T14:44:23.147" v="762" actId="478"/>
          <ac:picMkLst>
            <pc:docMk/>
            <pc:sldMk cId="3715474500" sldId="286"/>
            <ac:picMk id="2050" creationId="{5CA316C6-3992-4E91-A89D-D8E8BC49E297}"/>
          </ac:picMkLst>
        </pc:picChg>
        <pc:picChg chg="del">
          <ac:chgData name="Paul Ulvinius (Stratiteq)" userId="3e59c703-a04a-4eb3-9e58-47ae092f9a9b" providerId="ADAL" clId="{C7E9601A-7F20-4665-BFF6-89AF9B26A8C3}" dt="2018-12-08T14:44:23.147" v="762" actId="478"/>
          <ac:picMkLst>
            <pc:docMk/>
            <pc:sldMk cId="3715474500" sldId="286"/>
            <ac:picMk id="2052" creationId="{324F6113-A03D-4180-9E83-A3F2893410E1}"/>
          </ac:picMkLst>
        </pc:picChg>
      </pc:sldChg>
      <pc:sldChg chg="modSp">
        <pc:chgData name="Paul Ulvinius (Stratiteq)" userId="3e59c703-a04a-4eb3-9e58-47ae092f9a9b" providerId="ADAL" clId="{C7E9601A-7F20-4665-BFF6-89AF9B26A8C3}" dt="2018-12-08T14:42:21.057" v="760" actId="6549"/>
        <pc:sldMkLst>
          <pc:docMk/>
          <pc:sldMk cId="1986221566" sldId="287"/>
        </pc:sldMkLst>
        <pc:spChg chg="mod">
          <ac:chgData name="Paul Ulvinius (Stratiteq)" userId="3e59c703-a04a-4eb3-9e58-47ae092f9a9b" providerId="ADAL" clId="{C7E9601A-7F20-4665-BFF6-89AF9B26A8C3}" dt="2018-12-08T14:42:21.057" v="760" actId="6549"/>
          <ac:spMkLst>
            <pc:docMk/>
            <pc:sldMk cId="1986221566" sldId="287"/>
            <ac:spMk id="2" creationId="{C1C66E75-4C73-4C92-913E-EF669F2C6032}"/>
          </ac:spMkLst>
        </pc:spChg>
      </pc:sldChg>
      <pc:sldChg chg="modSp">
        <pc:chgData name="Paul Ulvinius (Stratiteq)" userId="3e59c703-a04a-4eb3-9e58-47ae092f9a9b" providerId="ADAL" clId="{C7E9601A-7F20-4665-BFF6-89AF9B26A8C3}" dt="2018-12-08T22:58:25.797" v="1172" actId="6549"/>
        <pc:sldMkLst>
          <pc:docMk/>
          <pc:sldMk cId="3388199609" sldId="289"/>
        </pc:sldMkLst>
        <pc:spChg chg="mod">
          <ac:chgData name="Paul Ulvinius (Stratiteq)" userId="3e59c703-a04a-4eb3-9e58-47ae092f9a9b" providerId="ADAL" clId="{C7E9601A-7F20-4665-BFF6-89AF9B26A8C3}" dt="2018-12-08T22:58:25.797" v="1172" actId="6549"/>
          <ac:spMkLst>
            <pc:docMk/>
            <pc:sldMk cId="3388199609" sldId="289"/>
            <ac:spMk id="2" creationId="{C1C66E75-4C73-4C92-913E-EF669F2C6032}"/>
          </ac:spMkLst>
        </pc:spChg>
      </pc:sldChg>
      <pc:sldChg chg="modSp">
        <pc:chgData name="Paul Ulvinius (Stratiteq)" userId="3e59c703-a04a-4eb3-9e58-47ae092f9a9b" providerId="ADAL" clId="{C7E9601A-7F20-4665-BFF6-89AF9B26A8C3}" dt="2018-12-09T21:47:02.049" v="3917" actId="20577"/>
        <pc:sldMkLst>
          <pc:docMk/>
          <pc:sldMk cId="539344246" sldId="294"/>
        </pc:sldMkLst>
        <pc:spChg chg="mod">
          <ac:chgData name="Paul Ulvinius (Stratiteq)" userId="3e59c703-a04a-4eb3-9e58-47ae092f9a9b" providerId="ADAL" clId="{C7E9601A-7F20-4665-BFF6-89AF9B26A8C3}" dt="2018-12-09T21:47:02.049" v="3917" actId="20577"/>
          <ac:spMkLst>
            <pc:docMk/>
            <pc:sldMk cId="539344246" sldId="294"/>
            <ac:spMk id="5" creationId="{BF599520-BCA8-D347-970E-0DD9512AC5E8}"/>
          </ac:spMkLst>
        </pc:spChg>
        <pc:picChg chg="mod">
          <ac:chgData name="Paul Ulvinius (Stratiteq)" userId="3e59c703-a04a-4eb3-9e58-47ae092f9a9b" providerId="ADAL" clId="{C7E9601A-7F20-4665-BFF6-89AF9B26A8C3}" dt="2018-12-09T21:46:47.661" v="3893" actId="1038"/>
          <ac:picMkLst>
            <pc:docMk/>
            <pc:sldMk cId="539344246" sldId="294"/>
            <ac:picMk id="2" creationId="{607C2A5F-1F26-4F62-A624-B55DF0437425}"/>
          </ac:picMkLst>
        </pc:picChg>
        <pc:picChg chg="mod">
          <ac:chgData name="Paul Ulvinius (Stratiteq)" userId="3e59c703-a04a-4eb3-9e58-47ae092f9a9b" providerId="ADAL" clId="{C7E9601A-7F20-4665-BFF6-89AF9B26A8C3}" dt="2018-12-09T21:46:47.661" v="3893" actId="1038"/>
          <ac:picMkLst>
            <pc:docMk/>
            <pc:sldMk cId="539344246" sldId="294"/>
            <ac:picMk id="4" creationId="{BB83495D-3787-4573-A186-8C5FA4E5C809}"/>
          </ac:picMkLst>
        </pc:picChg>
      </pc:sldChg>
      <pc:sldChg chg="addSp delSp modSp">
        <pc:chgData name="Paul Ulvinius (Stratiteq)" userId="3e59c703-a04a-4eb3-9e58-47ae092f9a9b" providerId="ADAL" clId="{C7E9601A-7F20-4665-BFF6-89AF9B26A8C3}" dt="2018-12-09T19:15:52.308" v="2781" actId="478"/>
        <pc:sldMkLst>
          <pc:docMk/>
          <pc:sldMk cId="805903286" sldId="296"/>
        </pc:sldMkLst>
        <pc:spChg chg="mod">
          <ac:chgData name="Paul Ulvinius (Stratiteq)" userId="3e59c703-a04a-4eb3-9e58-47ae092f9a9b" providerId="ADAL" clId="{C7E9601A-7F20-4665-BFF6-89AF9B26A8C3}" dt="2018-12-09T19:14:15.260" v="2773" actId="1076"/>
          <ac:spMkLst>
            <pc:docMk/>
            <pc:sldMk cId="805903286" sldId="296"/>
            <ac:spMk id="2" creationId="{C1C66E75-4C73-4C92-913E-EF669F2C6032}"/>
          </ac:spMkLst>
        </pc:spChg>
        <pc:spChg chg="mod">
          <ac:chgData name="Paul Ulvinius (Stratiteq)" userId="3e59c703-a04a-4eb3-9e58-47ae092f9a9b" providerId="ADAL" clId="{C7E9601A-7F20-4665-BFF6-89AF9B26A8C3}" dt="2018-12-04T19:00:22.367" v="33" actId="20577"/>
          <ac:spMkLst>
            <pc:docMk/>
            <pc:sldMk cId="805903286" sldId="296"/>
            <ac:spMk id="5" creationId="{BF599520-BCA8-D347-970E-0DD9512AC5E8}"/>
          </ac:spMkLst>
        </pc:spChg>
        <pc:picChg chg="add del mod">
          <ac:chgData name="Paul Ulvinius (Stratiteq)" userId="3e59c703-a04a-4eb3-9e58-47ae092f9a9b" providerId="ADAL" clId="{C7E9601A-7F20-4665-BFF6-89AF9B26A8C3}" dt="2018-12-09T19:15:52.308" v="2781" actId="478"/>
          <ac:picMkLst>
            <pc:docMk/>
            <pc:sldMk cId="805903286" sldId="296"/>
            <ac:picMk id="4" creationId="{2F204E5A-317F-498F-8C69-5DF1C3C7B4F1}"/>
          </ac:picMkLst>
        </pc:picChg>
        <pc:picChg chg="mod">
          <ac:chgData name="Paul Ulvinius (Stratiteq)" userId="3e59c703-a04a-4eb3-9e58-47ae092f9a9b" providerId="ADAL" clId="{C7E9601A-7F20-4665-BFF6-89AF9B26A8C3}" dt="2018-12-09T19:14:10.156" v="2772" actId="1076"/>
          <ac:picMkLst>
            <pc:docMk/>
            <pc:sldMk cId="805903286" sldId="296"/>
            <ac:picMk id="8194" creationId="{5AA53880-E824-48BE-8711-232C73994358}"/>
          </ac:picMkLst>
        </pc:picChg>
      </pc:sldChg>
      <pc:sldChg chg="addSp delSp modSp">
        <pc:chgData name="Paul Ulvinius (Stratiteq)" userId="3e59c703-a04a-4eb3-9e58-47ae092f9a9b" providerId="ADAL" clId="{C7E9601A-7F20-4665-BFF6-89AF9B26A8C3}" dt="2018-12-09T20:09:11.598" v="3385" actId="1038"/>
        <pc:sldMkLst>
          <pc:docMk/>
          <pc:sldMk cId="1368588745" sldId="298"/>
        </pc:sldMkLst>
        <pc:spChg chg="mod">
          <ac:chgData name="Paul Ulvinius (Stratiteq)" userId="3e59c703-a04a-4eb3-9e58-47ae092f9a9b" providerId="ADAL" clId="{C7E9601A-7F20-4665-BFF6-89AF9B26A8C3}" dt="2018-12-09T20:08:19.228" v="3369" actId="1076"/>
          <ac:spMkLst>
            <pc:docMk/>
            <pc:sldMk cId="1368588745" sldId="298"/>
            <ac:spMk id="2" creationId="{C1C66E75-4C73-4C92-913E-EF669F2C6032}"/>
          </ac:spMkLst>
        </pc:spChg>
        <pc:spChg chg="mod">
          <ac:chgData name="Paul Ulvinius (Stratiteq)" userId="3e59c703-a04a-4eb3-9e58-47ae092f9a9b" providerId="ADAL" clId="{C7E9601A-7F20-4665-BFF6-89AF9B26A8C3}" dt="2018-12-09T19:47:57.034" v="3018" actId="20577"/>
          <ac:spMkLst>
            <pc:docMk/>
            <pc:sldMk cId="1368588745" sldId="298"/>
            <ac:spMk id="5" creationId="{BF599520-BCA8-D347-970E-0DD9512AC5E8}"/>
          </ac:spMkLst>
        </pc:spChg>
        <pc:spChg chg="add mod">
          <ac:chgData name="Paul Ulvinius (Stratiteq)" userId="3e59c703-a04a-4eb3-9e58-47ae092f9a9b" providerId="ADAL" clId="{C7E9601A-7F20-4665-BFF6-89AF9B26A8C3}" dt="2018-12-09T20:09:11.598" v="3385" actId="1038"/>
          <ac:spMkLst>
            <pc:docMk/>
            <pc:sldMk cId="1368588745" sldId="298"/>
            <ac:spMk id="9" creationId="{9DAD3545-C301-4C69-B88F-5789228A6F28}"/>
          </ac:spMkLst>
        </pc:spChg>
        <pc:picChg chg="add del mod">
          <ac:chgData name="Paul Ulvinius (Stratiteq)" userId="3e59c703-a04a-4eb3-9e58-47ae092f9a9b" providerId="ADAL" clId="{C7E9601A-7F20-4665-BFF6-89AF9B26A8C3}" dt="2018-12-09T19:58:38.302" v="3323" actId="478"/>
          <ac:picMkLst>
            <pc:docMk/>
            <pc:sldMk cId="1368588745" sldId="298"/>
            <ac:picMk id="4098" creationId="{79EFBAE5-E99C-49B7-BC9F-1D56B74E8F45}"/>
          </ac:picMkLst>
        </pc:picChg>
        <pc:picChg chg="add mod">
          <ac:chgData name="Paul Ulvinius (Stratiteq)" userId="3e59c703-a04a-4eb3-9e58-47ae092f9a9b" providerId="ADAL" clId="{C7E9601A-7F20-4665-BFF6-89AF9B26A8C3}" dt="2018-12-09T20:08:09.244" v="3367" actId="1076"/>
          <ac:picMkLst>
            <pc:docMk/>
            <pc:sldMk cId="1368588745" sldId="298"/>
            <ac:picMk id="4100" creationId="{A24228B3-7D2E-42E8-907D-62750F53743E}"/>
          </ac:picMkLst>
        </pc:picChg>
        <pc:picChg chg="add mod">
          <ac:chgData name="Paul Ulvinius (Stratiteq)" userId="3e59c703-a04a-4eb3-9e58-47ae092f9a9b" providerId="ADAL" clId="{C7E9601A-7F20-4665-BFF6-89AF9B26A8C3}" dt="2018-12-09T20:08:09.244" v="3367" actId="1076"/>
          <ac:picMkLst>
            <pc:docMk/>
            <pc:sldMk cId="1368588745" sldId="298"/>
            <ac:picMk id="4102" creationId="{325716BF-01A0-491F-873B-E50557D18384}"/>
          </ac:picMkLst>
        </pc:picChg>
        <pc:picChg chg="add mod">
          <ac:chgData name="Paul Ulvinius (Stratiteq)" userId="3e59c703-a04a-4eb3-9e58-47ae092f9a9b" providerId="ADAL" clId="{C7E9601A-7F20-4665-BFF6-89AF9B26A8C3}" dt="2018-12-09T20:09:11.598" v="3385" actId="1038"/>
          <ac:picMkLst>
            <pc:docMk/>
            <pc:sldMk cId="1368588745" sldId="298"/>
            <ac:picMk id="4104" creationId="{290DEFC8-8E7F-444A-AE11-F8F4DBFA7E1A}"/>
          </ac:picMkLst>
        </pc:picChg>
        <pc:picChg chg="add mod">
          <ac:chgData name="Paul Ulvinius (Stratiteq)" userId="3e59c703-a04a-4eb3-9e58-47ae092f9a9b" providerId="ADAL" clId="{C7E9601A-7F20-4665-BFF6-89AF9B26A8C3}" dt="2018-12-09T20:09:11.598" v="3385" actId="1038"/>
          <ac:picMkLst>
            <pc:docMk/>
            <pc:sldMk cId="1368588745" sldId="298"/>
            <ac:picMk id="4106" creationId="{FA344DD5-7BE4-4E52-BB49-FFD619CBA47D}"/>
          </ac:picMkLst>
        </pc:picChg>
      </pc:sldChg>
      <pc:sldChg chg="addSp delSp modSp add modAnim">
        <pc:chgData name="Paul Ulvinius (Stratiteq)" userId="3e59c703-a04a-4eb3-9e58-47ae092f9a9b" providerId="ADAL" clId="{C7E9601A-7F20-4665-BFF6-89AF9B26A8C3}" dt="2018-12-09T21:25:05.167" v="3828"/>
        <pc:sldMkLst>
          <pc:docMk/>
          <pc:sldMk cId="3998055006" sldId="299"/>
        </pc:sldMkLst>
        <pc:spChg chg="mod">
          <ac:chgData name="Paul Ulvinius (Stratiteq)" userId="3e59c703-a04a-4eb3-9e58-47ae092f9a9b" providerId="ADAL" clId="{C7E9601A-7F20-4665-BFF6-89AF9B26A8C3}" dt="2018-12-09T21:08:16.091" v="3560" actId="20577"/>
          <ac:spMkLst>
            <pc:docMk/>
            <pc:sldMk cId="3998055006" sldId="299"/>
            <ac:spMk id="5" creationId="{BF599520-BCA8-D347-970E-0DD9512AC5E8}"/>
          </ac:spMkLst>
        </pc:spChg>
        <pc:picChg chg="del">
          <ac:chgData name="Paul Ulvinius (Stratiteq)" userId="3e59c703-a04a-4eb3-9e58-47ae092f9a9b" providerId="ADAL" clId="{C7E9601A-7F20-4665-BFF6-89AF9B26A8C3}" dt="2018-12-09T21:08:18.309" v="3561" actId="478"/>
          <ac:picMkLst>
            <pc:docMk/>
            <pc:sldMk cId="3998055006" sldId="299"/>
            <ac:picMk id="3" creationId="{4E99E1A6-4F6A-40B6-8753-A133FE5F7B8B}"/>
          </ac:picMkLst>
        </pc:picChg>
        <pc:picChg chg="add del mod">
          <ac:chgData name="Paul Ulvinius (Stratiteq)" userId="3e59c703-a04a-4eb3-9e58-47ae092f9a9b" providerId="ADAL" clId="{C7E9601A-7F20-4665-BFF6-89AF9B26A8C3}" dt="2018-12-09T21:10:26.697" v="3565" actId="478"/>
          <ac:picMkLst>
            <pc:docMk/>
            <pc:sldMk cId="3998055006" sldId="299"/>
            <ac:picMk id="7170" creationId="{B850C16E-2A06-4E60-8DF0-EF0CE38412F5}"/>
          </ac:picMkLst>
        </pc:picChg>
        <pc:picChg chg="add mod">
          <ac:chgData name="Paul Ulvinius (Stratiteq)" userId="3e59c703-a04a-4eb3-9e58-47ae092f9a9b" providerId="ADAL" clId="{C7E9601A-7F20-4665-BFF6-89AF9B26A8C3}" dt="2018-12-09T21:24:50.312" v="3823" actId="1076"/>
          <ac:picMkLst>
            <pc:docMk/>
            <pc:sldMk cId="3998055006" sldId="299"/>
            <ac:picMk id="7172" creationId="{A5504120-6A89-4053-B474-0F6FBE97DC20}"/>
          </ac:picMkLst>
        </pc:picChg>
      </pc:sldChg>
      <pc:sldChg chg="addSp delSp modSp add">
        <pc:chgData name="Paul Ulvinius (Stratiteq)" userId="3e59c703-a04a-4eb3-9e58-47ae092f9a9b" providerId="ADAL" clId="{C7E9601A-7F20-4665-BFF6-89AF9B26A8C3}" dt="2018-12-08T19:43:10.657" v="885" actId="113"/>
        <pc:sldMkLst>
          <pc:docMk/>
          <pc:sldMk cId="3870264175" sldId="301"/>
        </pc:sldMkLst>
        <pc:spChg chg="del mod">
          <ac:chgData name="Paul Ulvinius (Stratiteq)" userId="3e59c703-a04a-4eb3-9e58-47ae092f9a9b" providerId="ADAL" clId="{C7E9601A-7F20-4665-BFF6-89AF9B26A8C3}" dt="2018-12-08T14:20:08.738" v="688" actId="478"/>
          <ac:spMkLst>
            <pc:docMk/>
            <pc:sldMk cId="3870264175" sldId="301"/>
            <ac:spMk id="2" creationId="{F52B7738-FAE4-451A-B120-A0FF32B490C9}"/>
          </ac:spMkLst>
        </pc:spChg>
        <pc:spChg chg="mod">
          <ac:chgData name="Paul Ulvinius (Stratiteq)" userId="3e59c703-a04a-4eb3-9e58-47ae092f9a9b" providerId="ADAL" clId="{C7E9601A-7F20-4665-BFF6-89AF9B26A8C3}" dt="2018-12-08T19:11:52.098" v="804" actId="20577"/>
          <ac:spMkLst>
            <pc:docMk/>
            <pc:sldMk cId="3870264175" sldId="301"/>
            <ac:spMk id="5" creationId="{BF599520-BCA8-D347-970E-0DD9512AC5E8}"/>
          </ac:spMkLst>
        </pc:spChg>
        <pc:spChg chg="add mod">
          <ac:chgData name="Paul Ulvinius (Stratiteq)" userId="3e59c703-a04a-4eb3-9e58-47ae092f9a9b" providerId="ADAL" clId="{C7E9601A-7F20-4665-BFF6-89AF9B26A8C3}" dt="2018-12-08T19:43:10.657" v="885" actId="113"/>
          <ac:spMkLst>
            <pc:docMk/>
            <pc:sldMk cId="3870264175" sldId="301"/>
            <ac:spMk id="6" creationId="{F27AA00E-E24D-40AF-9245-E24B7AC67BBF}"/>
          </ac:spMkLst>
        </pc:spChg>
        <pc:picChg chg="del">
          <ac:chgData name="Paul Ulvinius (Stratiteq)" userId="3e59c703-a04a-4eb3-9e58-47ae092f9a9b" providerId="ADAL" clId="{C7E9601A-7F20-4665-BFF6-89AF9B26A8C3}" dt="2018-12-04T19:44:52.884" v="100" actId="478"/>
          <ac:picMkLst>
            <pc:docMk/>
            <pc:sldMk cId="3870264175" sldId="301"/>
            <ac:picMk id="1026" creationId="{59918C4A-A108-4108-9913-E7615C354705}"/>
          </ac:picMkLst>
        </pc:picChg>
        <pc:picChg chg="del">
          <ac:chgData name="Paul Ulvinius (Stratiteq)" userId="3e59c703-a04a-4eb3-9e58-47ae092f9a9b" providerId="ADAL" clId="{C7E9601A-7F20-4665-BFF6-89AF9B26A8C3}" dt="2018-12-04T19:44:51.699" v="99" actId="478"/>
          <ac:picMkLst>
            <pc:docMk/>
            <pc:sldMk cId="3870264175" sldId="301"/>
            <ac:picMk id="1028" creationId="{76E09E0E-0696-4E91-AA3A-F56D1290B978}"/>
          </ac:picMkLst>
        </pc:picChg>
      </pc:sldChg>
      <pc:sldChg chg="modSp add del">
        <pc:chgData name="Paul Ulvinius (Stratiteq)" userId="3e59c703-a04a-4eb3-9e58-47ae092f9a9b" providerId="ADAL" clId="{C7E9601A-7F20-4665-BFF6-89AF9B26A8C3}" dt="2018-12-08T19:29:32.815" v="807" actId="1076"/>
        <pc:sldMkLst>
          <pc:docMk/>
          <pc:sldMk cId="3575479266" sldId="307"/>
        </pc:sldMkLst>
        <pc:spChg chg="mod">
          <ac:chgData name="Paul Ulvinius (Stratiteq)" userId="3e59c703-a04a-4eb3-9e58-47ae092f9a9b" providerId="ADAL" clId="{C7E9601A-7F20-4665-BFF6-89AF9B26A8C3}" dt="2018-12-08T19:29:32.815" v="807" actId="1076"/>
          <ac:spMkLst>
            <pc:docMk/>
            <pc:sldMk cId="3575479266" sldId="307"/>
            <ac:spMk id="19" creationId="{EC5F2575-1498-436E-B2E4-FCBD03A631C0}"/>
          </ac:spMkLst>
        </pc:spChg>
      </pc:sldChg>
      <pc:sldChg chg="modSp">
        <pc:chgData name="Paul Ulvinius (Stratiteq)" userId="3e59c703-a04a-4eb3-9e58-47ae092f9a9b" providerId="ADAL" clId="{C7E9601A-7F20-4665-BFF6-89AF9B26A8C3}" dt="2018-12-08T14:27:21.110" v="720" actId="14100"/>
        <pc:sldMkLst>
          <pc:docMk/>
          <pc:sldMk cId="2331248980" sldId="329"/>
        </pc:sldMkLst>
        <pc:spChg chg="mod">
          <ac:chgData name="Paul Ulvinius (Stratiteq)" userId="3e59c703-a04a-4eb3-9e58-47ae092f9a9b" providerId="ADAL" clId="{C7E9601A-7F20-4665-BFF6-89AF9B26A8C3}" dt="2018-12-08T14:27:21.110" v="720" actId="14100"/>
          <ac:spMkLst>
            <pc:docMk/>
            <pc:sldMk cId="2331248980" sldId="329"/>
            <ac:spMk id="64" creationId="{AEBA99DF-C359-46A2-ACB8-A588041CC986}"/>
          </ac:spMkLst>
        </pc:spChg>
      </pc:sldChg>
      <pc:sldChg chg="modSp">
        <pc:chgData name="Paul Ulvinius (Stratiteq)" userId="3e59c703-a04a-4eb3-9e58-47ae092f9a9b" providerId="ADAL" clId="{C7E9601A-7F20-4665-BFF6-89AF9B26A8C3}" dt="2018-12-08T14:45:28.570" v="775" actId="14100"/>
        <pc:sldMkLst>
          <pc:docMk/>
          <pc:sldMk cId="2274224987" sldId="331"/>
        </pc:sldMkLst>
        <pc:spChg chg="mod">
          <ac:chgData name="Paul Ulvinius (Stratiteq)" userId="3e59c703-a04a-4eb3-9e58-47ae092f9a9b" providerId="ADAL" clId="{C7E9601A-7F20-4665-BFF6-89AF9B26A8C3}" dt="2018-12-08T14:45:23.548" v="773" actId="14100"/>
          <ac:spMkLst>
            <pc:docMk/>
            <pc:sldMk cId="2274224987" sldId="331"/>
            <ac:spMk id="35" creationId="{A873F201-29C5-41CF-AEA9-2FF8649572C1}"/>
          </ac:spMkLst>
        </pc:spChg>
        <pc:spChg chg="mod">
          <ac:chgData name="Paul Ulvinius (Stratiteq)" userId="3e59c703-a04a-4eb3-9e58-47ae092f9a9b" providerId="ADAL" clId="{C7E9601A-7F20-4665-BFF6-89AF9B26A8C3}" dt="2018-12-08T14:45:28.570" v="775" actId="14100"/>
          <ac:spMkLst>
            <pc:docMk/>
            <pc:sldMk cId="2274224987" sldId="331"/>
            <ac:spMk id="65" creationId="{80742F0A-B1B2-4DEF-AF5E-CD7C7269CB58}"/>
          </ac:spMkLst>
        </pc:spChg>
      </pc:sldChg>
      <pc:sldChg chg="addSp modSp add del">
        <pc:chgData name="Paul Ulvinius (Stratiteq)" userId="3e59c703-a04a-4eb3-9e58-47ae092f9a9b" providerId="ADAL" clId="{C7E9601A-7F20-4665-BFF6-89AF9B26A8C3}" dt="2018-12-08T14:39:30.148" v="751" actId="6549"/>
        <pc:sldMkLst>
          <pc:docMk/>
          <pc:sldMk cId="1573113971" sldId="416"/>
        </pc:sldMkLst>
        <pc:spChg chg="add mod">
          <ac:chgData name="Paul Ulvinius (Stratiteq)" userId="3e59c703-a04a-4eb3-9e58-47ae092f9a9b" providerId="ADAL" clId="{C7E9601A-7F20-4665-BFF6-89AF9B26A8C3}" dt="2018-12-08T14:39:30.148" v="751" actId="6549"/>
          <ac:spMkLst>
            <pc:docMk/>
            <pc:sldMk cId="1573113971" sldId="416"/>
            <ac:spMk id="31" creationId="{3957BCA0-1554-4245-ACF8-E11C407436F7}"/>
          </ac:spMkLst>
        </pc:spChg>
        <pc:spChg chg="mod">
          <ac:chgData name="Paul Ulvinius (Stratiteq)" userId="3e59c703-a04a-4eb3-9e58-47ae092f9a9b" providerId="ADAL" clId="{C7E9601A-7F20-4665-BFF6-89AF9B26A8C3}" dt="2018-12-08T14:38:59.053" v="742" actId="14100"/>
          <ac:spMkLst>
            <pc:docMk/>
            <pc:sldMk cId="1573113971" sldId="416"/>
            <ac:spMk id="69" creationId="{8EAB7529-E1F1-4094-9D5B-8BF4FCC644D4}"/>
          </ac:spMkLst>
        </pc:spChg>
      </pc:sldChg>
      <pc:sldChg chg="modSp add">
        <pc:chgData name="Paul Ulvinius (Stratiteq)" userId="3e59c703-a04a-4eb3-9e58-47ae092f9a9b" providerId="ADAL" clId="{C7E9601A-7F20-4665-BFF6-89AF9B26A8C3}" dt="2018-12-08T22:42:19.655" v="911" actId="6549"/>
        <pc:sldMkLst>
          <pc:docMk/>
          <pc:sldMk cId="2077022797" sldId="417"/>
        </pc:sldMkLst>
        <pc:spChg chg="mod">
          <ac:chgData name="Paul Ulvinius (Stratiteq)" userId="3e59c703-a04a-4eb3-9e58-47ae092f9a9b" providerId="ADAL" clId="{C7E9601A-7F20-4665-BFF6-89AF9B26A8C3}" dt="2018-12-08T22:41:55.769" v="907" actId="20577"/>
          <ac:spMkLst>
            <pc:docMk/>
            <pc:sldMk cId="2077022797" sldId="417"/>
            <ac:spMk id="5" creationId="{BF599520-BCA8-D347-970E-0DD9512AC5E8}"/>
          </ac:spMkLst>
        </pc:spChg>
        <pc:spChg chg="mod">
          <ac:chgData name="Paul Ulvinius (Stratiteq)" userId="3e59c703-a04a-4eb3-9e58-47ae092f9a9b" providerId="ADAL" clId="{C7E9601A-7F20-4665-BFF6-89AF9B26A8C3}" dt="2018-12-08T22:42:19.655" v="911" actId="6549"/>
          <ac:spMkLst>
            <pc:docMk/>
            <pc:sldMk cId="2077022797" sldId="417"/>
            <ac:spMk id="6" creationId="{F27AA00E-E24D-40AF-9245-E24B7AC67BBF}"/>
          </ac:spMkLst>
        </pc:spChg>
      </pc:sldChg>
      <pc:sldChg chg="addSp delSp modSp add">
        <pc:chgData name="Paul Ulvinius (Stratiteq)" userId="3e59c703-a04a-4eb3-9e58-47ae092f9a9b" providerId="ADAL" clId="{C7E9601A-7F20-4665-BFF6-89AF9B26A8C3}" dt="2018-12-09T19:22:32.065" v="2795" actId="478"/>
        <pc:sldMkLst>
          <pc:docMk/>
          <pc:sldMk cId="3866192841" sldId="418"/>
        </pc:sldMkLst>
        <pc:spChg chg="add del mod">
          <ac:chgData name="Paul Ulvinius (Stratiteq)" userId="3e59c703-a04a-4eb3-9e58-47ae092f9a9b" providerId="ADAL" clId="{C7E9601A-7F20-4665-BFF6-89AF9B26A8C3}" dt="2018-12-09T19:22:32.065" v="2795" actId="478"/>
          <ac:spMkLst>
            <pc:docMk/>
            <pc:sldMk cId="3866192841" sldId="418"/>
            <ac:spMk id="2" creationId="{D7BD02F3-C645-4B3C-A7B9-7461FA8920B8}"/>
          </ac:spMkLst>
        </pc:spChg>
        <pc:spChg chg="mod">
          <ac:chgData name="Paul Ulvinius (Stratiteq)" userId="3e59c703-a04a-4eb3-9e58-47ae092f9a9b" providerId="ADAL" clId="{C7E9601A-7F20-4665-BFF6-89AF9B26A8C3}" dt="2018-12-08T22:42:34.357" v="915" actId="6549"/>
          <ac:spMkLst>
            <pc:docMk/>
            <pc:sldMk cId="3866192841" sldId="418"/>
            <ac:spMk id="5" creationId="{BF599520-BCA8-D347-970E-0DD9512AC5E8}"/>
          </ac:spMkLst>
        </pc:spChg>
        <pc:spChg chg="mod">
          <ac:chgData name="Paul Ulvinius (Stratiteq)" userId="3e59c703-a04a-4eb3-9e58-47ae092f9a9b" providerId="ADAL" clId="{C7E9601A-7F20-4665-BFF6-89AF9B26A8C3}" dt="2018-12-08T22:42:39.793" v="918" actId="20577"/>
          <ac:spMkLst>
            <pc:docMk/>
            <pc:sldMk cId="3866192841" sldId="418"/>
            <ac:spMk id="6" creationId="{F27AA00E-E24D-40AF-9245-E24B7AC67BBF}"/>
          </ac:spMkLst>
        </pc:spChg>
      </pc:sldChg>
      <pc:sldChg chg="addSp delSp modSp add">
        <pc:chgData name="Paul Ulvinius (Stratiteq)" userId="3e59c703-a04a-4eb3-9e58-47ae092f9a9b" providerId="ADAL" clId="{C7E9601A-7F20-4665-BFF6-89AF9B26A8C3}" dt="2018-12-09T19:26:43.305" v="2799" actId="478"/>
        <pc:sldMkLst>
          <pc:docMk/>
          <pc:sldMk cId="834977736" sldId="419"/>
        </pc:sldMkLst>
        <pc:spChg chg="add del mod">
          <ac:chgData name="Paul Ulvinius (Stratiteq)" userId="3e59c703-a04a-4eb3-9e58-47ae092f9a9b" providerId="ADAL" clId="{C7E9601A-7F20-4665-BFF6-89AF9B26A8C3}" dt="2018-12-09T19:26:43.305" v="2799" actId="478"/>
          <ac:spMkLst>
            <pc:docMk/>
            <pc:sldMk cId="834977736" sldId="419"/>
            <ac:spMk id="2" creationId="{BD8BEFD0-BC4F-46A8-9120-5018703737C2}"/>
          </ac:spMkLst>
        </pc:spChg>
        <pc:spChg chg="mod">
          <ac:chgData name="Paul Ulvinius (Stratiteq)" userId="3e59c703-a04a-4eb3-9e58-47ae092f9a9b" providerId="ADAL" clId="{C7E9601A-7F20-4665-BFF6-89AF9B26A8C3}" dt="2018-12-08T22:52:11.709" v="937" actId="20577"/>
          <ac:spMkLst>
            <pc:docMk/>
            <pc:sldMk cId="834977736" sldId="419"/>
            <ac:spMk id="5" creationId="{BF599520-BCA8-D347-970E-0DD9512AC5E8}"/>
          </ac:spMkLst>
        </pc:spChg>
      </pc:sldChg>
      <pc:sldChg chg="delSp modSp ord">
        <pc:chgData name="Paul Ulvinius (Stratiteq)" userId="3e59c703-a04a-4eb3-9e58-47ae092f9a9b" providerId="ADAL" clId="{C7E9601A-7F20-4665-BFF6-89AF9B26A8C3}" dt="2018-12-09T16:06:24.933" v="1967"/>
        <pc:sldMkLst>
          <pc:docMk/>
          <pc:sldMk cId="3542673694" sldId="420"/>
        </pc:sldMkLst>
        <pc:spChg chg="mod">
          <ac:chgData name="Paul Ulvinius (Stratiteq)" userId="3e59c703-a04a-4eb3-9e58-47ae092f9a9b" providerId="ADAL" clId="{C7E9601A-7F20-4665-BFF6-89AF9B26A8C3}" dt="2018-12-09T15:03:49.182" v="1528" actId="6549"/>
          <ac:spMkLst>
            <pc:docMk/>
            <pc:sldMk cId="3542673694" sldId="420"/>
            <ac:spMk id="2" creationId="{C1C66E75-4C73-4C92-913E-EF669F2C6032}"/>
          </ac:spMkLst>
        </pc:spChg>
        <pc:spChg chg="mod">
          <ac:chgData name="Paul Ulvinius (Stratiteq)" userId="3e59c703-a04a-4eb3-9e58-47ae092f9a9b" providerId="ADAL" clId="{C7E9601A-7F20-4665-BFF6-89AF9B26A8C3}" dt="2018-12-09T15:03:10.633" v="1512" actId="20577"/>
          <ac:spMkLst>
            <pc:docMk/>
            <pc:sldMk cId="3542673694" sldId="420"/>
            <ac:spMk id="5" creationId="{BF599520-BCA8-D347-970E-0DD9512AC5E8}"/>
          </ac:spMkLst>
        </pc:spChg>
        <pc:picChg chg="del">
          <ac:chgData name="Paul Ulvinius (Stratiteq)" userId="3e59c703-a04a-4eb3-9e58-47ae092f9a9b" providerId="ADAL" clId="{C7E9601A-7F20-4665-BFF6-89AF9B26A8C3}" dt="2018-12-09T15:02:10.759" v="1429" actId="478"/>
          <ac:picMkLst>
            <pc:docMk/>
            <pc:sldMk cId="3542673694" sldId="420"/>
            <ac:picMk id="8194" creationId="{5AA53880-E824-48BE-8711-232C73994358}"/>
          </ac:picMkLst>
        </pc:picChg>
      </pc:sldChg>
      <pc:sldChg chg="addSp delSp modSp add">
        <pc:chgData name="Paul Ulvinius (Stratiteq)" userId="3e59c703-a04a-4eb3-9e58-47ae092f9a9b" providerId="ADAL" clId="{C7E9601A-7F20-4665-BFF6-89AF9B26A8C3}" dt="2018-12-09T14:58:16.823" v="1343" actId="113"/>
        <pc:sldMkLst>
          <pc:docMk/>
          <pc:sldMk cId="137862738" sldId="423"/>
        </pc:sldMkLst>
        <pc:spChg chg="del mod">
          <ac:chgData name="Paul Ulvinius (Stratiteq)" userId="3e59c703-a04a-4eb3-9e58-47ae092f9a9b" providerId="ADAL" clId="{C7E9601A-7F20-4665-BFF6-89AF9B26A8C3}" dt="2018-12-09T14:52:48.911" v="1268"/>
          <ac:spMkLst>
            <pc:docMk/>
            <pc:sldMk cId="137862738" sldId="423"/>
            <ac:spMk id="2" creationId="{35066E62-A033-4B3A-87DE-2AFA45D8CF13}"/>
          </ac:spMkLst>
        </pc:spChg>
        <pc:spChg chg="del">
          <ac:chgData name="Paul Ulvinius (Stratiteq)" userId="3e59c703-a04a-4eb3-9e58-47ae092f9a9b" providerId="ADAL" clId="{C7E9601A-7F20-4665-BFF6-89AF9B26A8C3}" dt="2018-12-09T14:52:48.911" v="1268"/>
          <ac:spMkLst>
            <pc:docMk/>
            <pc:sldMk cId="137862738" sldId="423"/>
            <ac:spMk id="3" creationId="{750F7BC4-F0D1-4DC0-A9D5-F6D007D55F09}"/>
          </ac:spMkLst>
        </pc:spChg>
        <pc:spChg chg="add mod">
          <ac:chgData name="Paul Ulvinius (Stratiteq)" userId="3e59c703-a04a-4eb3-9e58-47ae092f9a9b" providerId="ADAL" clId="{C7E9601A-7F20-4665-BFF6-89AF9B26A8C3}" dt="2018-12-09T14:58:16.823" v="1343" actId="113"/>
          <ac:spMkLst>
            <pc:docMk/>
            <pc:sldMk cId="137862738" sldId="423"/>
            <ac:spMk id="5" creationId="{BDEDAA33-40EA-4B32-9864-6D2D341B6B9A}"/>
          </ac:spMkLst>
        </pc:spChg>
        <pc:picChg chg="add mod">
          <ac:chgData name="Paul Ulvinius (Stratiteq)" userId="3e59c703-a04a-4eb3-9e58-47ae092f9a9b" providerId="ADAL" clId="{C7E9601A-7F20-4665-BFF6-89AF9B26A8C3}" dt="2018-12-09T14:57:59.245" v="1341" actId="1037"/>
          <ac:picMkLst>
            <pc:docMk/>
            <pc:sldMk cId="137862738" sldId="423"/>
            <ac:picMk id="4" creationId="{96530C65-7B32-4096-953F-3608CF69B5C8}"/>
          </ac:picMkLst>
        </pc:picChg>
      </pc:sldChg>
      <pc:sldChg chg="addSp delSp modSp add ord">
        <pc:chgData name="Paul Ulvinius (Stratiteq)" userId="3e59c703-a04a-4eb3-9e58-47ae092f9a9b" providerId="ADAL" clId="{C7E9601A-7F20-4665-BFF6-89AF9B26A8C3}" dt="2018-12-09T21:05:35.930" v="3498"/>
        <pc:sldMkLst>
          <pc:docMk/>
          <pc:sldMk cId="136639728" sldId="424"/>
        </pc:sldMkLst>
        <pc:spChg chg="add mod">
          <ac:chgData name="Paul Ulvinius (Stratiteq)" userId="3e59c703-a04a-4eb3-9e58-47ae092f9a9b" providerId="ADAL" clId="{C7E9601A-7F20-4665-BFF6-89AF9B26A8C3}" dt="2018-12-09T19:00:01.490" v="2736" actId="113"/>
          <ac:spMkLst>
            <pc:docMk/>
            <pc:sldMk cId="136639728" sldId="424"/>
            <ac:spMk id="2" creationId="{FD8FE0F8-BD20-4E74-AA1D-FA4E35621849}"/>
          </ac:spMkLst>
        </pc:spChg>
        <pc:spChg chg="del mod">
          <ac:chgData name="Paul Ulvinius (Stratiteq)" userId="3e59c703-a04a-4eb3-9e58-47ae092f9a9b" providerId="ADAL" clId="{C7E9601A-7F20-4665-BFF6-89AF9B26A8C3}" dt="2018-12-09T15:10:39.509" v="1532" actId="478"/>
          <ac:spMkLst>
            <pc:docMk/>
            <pc:sldMk cId="136639728" sldId="424"/>
            <ac:spMk id="5" creationId="{BDEDAA33-40EA-4B32-9864-6D2D341B6B9A}"/>
          </ac:spMkLst>
        </pc:spChg>
        <pc:picChg chg="del">
          <ac:chgData name="Paul Ulvinius (Stratiteq)" userId="3e59c703-a04a-4eb3-9e58-47ae092f9a9b" providerId="ADAL" clId="{C7E9601A-7F20-4665-BFF6-89AF9B26A8C3}" dt="2018-12-09T15:10:36.505" v="1530" actId="478"/>
          <ac:picMkLst>
            <pc:docMk/>
            <pc:sldMk cId="136639728" sldId="424"/>
            <ac:picMk id="4" creationId="{96530C65-7B32-4096-953F-3608CF69B5C8}"/>
          </ac:picMkLst>
        </pc:picChg>
        <pc:picChg chg="add del mod">
          <ac:chgData name="Paul Ulvinius (Stratiteq)" userId="3e59c703-a04a-4eb3-9e58-47ae092f9a9b" providerId="ADAL" clId="{C7E9601A-7F20-4665-BFF6-89AF9B26A8C3}" dt="2018-12-09T15:12:19.956" v="1541" actId="478"/>
          <ac:picMkLst>
            <pc:docMk/>
            <pc:sldMk cId="136639728" sldId="424"/>
            <ac:picMk id="1026" creationId="{47FF9816-DFBC-4598-8915-AEAC69D89535}"/>
          </ac:picMkLst>
        </pc:picChg>
        <pc:picChg chg="add mod">
          <ac:chgData name="Paul Ulvinius (Stratiteq)" userId="3e59c703-a04a-4eb3-9e58-47ae092f9a9b" providerId="ADAL" clId="{C7E9601A-7F20-4665-BFF6-89AF9B26A8C3}" dt="2018-12-09T15:49:31.804" v="1856" actId="1076"/>
          <ac:picMkLst>
            <pc:docMk/>
            <pc:sldMk cId="136639728" sldId="424"/>
            <ac:picMk id="1028" creationId="{3690AFDA-3836-4398-BB16-5D00E175D929}"/>
          </ac:picMkLst>
        </pc:picChg>
      </pc:sldChg>
      <pc:sldChg chg="addSp delSp modSp add ord">
        <pc:chgData name="Paul Ulvinius (Stratiteq)" userId="3e59c703-a04a-4eb3-9e58-47ae092f9a9b" providerId="ADAL" clId="{C7E9601A-7F20-4665-BFF6-89AF9B26A8C3}" dt="2018-12-09T21:44:11.351" v="3879"/>
        <pc:sldMkLst>
          <pc:docMk/>
          <pc:sldMk cId="3915988378" sldId="425"/>
        </pc:sldMkLst>
        <pc:spChg chg="add mod">
          <ac:chgData name="Paul Ulvinius (Stratiteq)" userId="3e59c703-a04a-4eb3-9e58-47ae092f9a9b" providerId="ADAL" clId="{C7E9601A-7F20-4665-BFF6-89AF9B26A8C3}" dt="2018-12-09T15:21:58.977" v="1568" actId="114"/>
          <ac:spMkLst>
            <pc:docMk/>
            <pc:sldMk cId="3915988378" sldId="425"/>
            <ac:spMk id="2" creationId="{067C6688-18AC-4804-AF5E-317E6C9C1CEF}"/>
          </ac:spMkLst>
        </pc:spChg>
        <pc:spChg chg="add mod">
          <ac:chgData name="Paul Ulvinius (Stratiteq)" userId="3e59c703-a04a-4eb3-9e58-47ae092f9a9b" providerId="ADAL" clId="{C7E9601A-7F20-4665-BFF6-89AF9B26A8C3}" dt="2018-12-09T15:19:05.980" v="1561" actId="1076"/>
          <ac:spMkLst>
            <pc:docMk/>
            <pc:sldMk cId="3915988378" sldId="425"/>
            <ac:spMk id="3" creationId="{C19A09BA-DB97-4BCE-86B8-8E30639AA48C}"/>
          </ac:spMkLst>
        </pc:spChg>
        <pc:picChg chg="mod">
          <ac:chgData name="Paul Ulvinius (Stratiteq)" userId="3e59c703-a04a-4eb3-9e58-47ae092f9a9b" providerId="ADAL" clId="{C7E9601A-7F20-4665-BFF6-89AF9B26A8C3}" dt="2018-12-09T15:16:32.494" v="1544" actId="1076"/>
          <ac:picMkLst>
            <pc:docMk/>
            <pc:sldMk cId="3915988378" sldId="425"/>
            <ac:picMk id="1026" creationId="{47FF9816-DFBC-4598-8915-AEAC69D89535}"/>
          </ac:picMkLst>
        </pc:picChg>
        <pc:picChg chg="del">
          <ac:chgData name="Paul Ulvinius (Stratiteq)" userId="3e59c703-a04a-4eb3-9e58-47ae092f9a9b" providerId="ADAL" clId="{C7E9601A-7F20-4665-BFF6-89AF9B26A8C3}" dt="2018-12-09T15:12:28.299" v="1542" actId="478"/>
          <ac:picMkLst>
            <pc:docMk/>
            <pc:sldMk cId="3915988378" sldId="425"/>
            <ac:picMk id="1028" creationId="{3690AFDA-3836-4398-BB16-5D00E175D929}"/>
          </ac:picMkLst>
        </pc:picChg>
      </pc:sldChg>
      <pc:sldChg chg="addSp delSp modSp add">
        <pc:chgData name="Paul Ulvinius (Stratiteq)" userId="3e59c703-a04a-4eb3-9e58-47ae092f9a9b" providerId="ADAL" clId="{C7E9601A-7F20-4665-BFF6-89AF9B26A8C3}" dt="2018-12-09T16:19:43.516" v="2057" actId="1076"/>
        <pc:sldMkLst>
          <pc:docMk/>
          <pc:sldMk cId="823719412" sldId="426"/>
        </pc:sldMkLst>
        <pc:spChg chg="del mod">
          <ac:chgData name="Paul Ulvinius (Stratiteq)" userId="3e59c703-a04a-4eb3-9e58-47ae092f9a9b" providerId="ADAL" clId="{C7E9601A-7F20-4665-BFF6-89AF9B26A8C3}" dt="2018-12-09T16:08:01.738" v="1970"/>
          <ac:spMkLst>
            <pc:docMk/>
            <pc:sldMk cId="823719412" sldId="426"/>
            <ac:spMk id="2" creationId="{E7EECE2D-FED1-4931-8851-687803567091}"/>
          </ac:spMkLst>
        </pc:spChg>
        <pc:spChg chg="del">
          <ac:chgData name="Paul Ulvinius (Stratiteq)" userId="3e59c703-a04a-4eb3-9e58-47ae092f9a9b" providerId="ADAL" clId="{C7E9601A-7F20-4665-BFF6-89AF9B26A8C3}" dt="2018-12-09T16:08:01.738" v="1970"/>
          <ac:spMkLst>
            <pc:docMk/>
            <pc:sldMk cId="823719412" sldId="426"/>
            <ac:spMk id="3" creationId="{88A0516E-5EC5-4147-A9A5-2BB73A848332}"/>
          </ac:spMkLst>
        </pc:spChg>
        <pc:spChg chg="add mod">
          <ac:chgData name="Paul Ulvinius (Stratiteq)" userId="3e59c703-a04a-4eb3-9e58-47ae092f9a9b" providerId="ADAL" clId="{C7E9601A-7F20-4665-BFF6-89AF9B26A8C3}" dt="2018-12-09T16:19:43.516" v="2057" actId="1076"/>
          <ac:spMkLst>
            <pc:docMk/>
            <pc:sldMk cId="823719412" sldId="426"/>
            <ac:spMk id="4" creationId="{54514FE5-D34F-4561-9806-F00BF75C8402}"/>
          </ac:spMkLst>
        </pc:spChg>
        <pc:spChg chg="add del mod">
          <ac:chgData name="Paul Ulvinius (Stratiteq)" userId="3e59c703-a04a-4eb3-9e58-47ae092f9a9b" providerId="ADAL" clId="{C7E9601A-7F20-4665-BFF6-89AF9B26A8C3}" dt="2018-12-09T16:12:08.088" v="2028" actId="478"/>
          <ac:spMkLst>
            <pc:docMk/>
            <pc:sldMk cId="823719412" sldId="426"/>
            <ac:spMk id="5" creationId="{CE98A538-05D7-4B59-9EE4-3B4864F01DA9}"/>
          </ac:spMkLst>
        </pc:spChg>
        <pc:spChg chg="add del mod">
          <ac:chgData name="Paul Ulvinius (Stratiteq)" userId="3e59c703-a04a-4eb3-9e58-47ae092f9a9b" providerId="ADAL" clId="{C7E9601A-7F20-4665-BFF6-89AF9B26A8C3}" dt="2018-12-09T16:11:13.581" v="2019" actId="478"/>
          <ac:spMkLst>
            <pc:docMk/>
            <pc:sldMk cId="823719412" sldId="426"/>
            <ac:spMk id="6" creationId="{538F18BA-AC5F-4C75-B46C-CB453AC4A7AB}"/>
          </ac:spMkLst>
        </pc:spChg>
        <pc:spChg chg="add del mod">
          <ac:chgData name="Paul Ulvinius (Stratiteq)" userId="3e59c703-a04a-4eb3-9e58-47ae092f9a9b" providerId="ADAL" clId="{C7E9601A-7F20-4665-BFF6-89AF9B26A8C3}" dt="2018-12-09T16:13:20.615" v="2029"/>
          <ac:spMkLst>
            <pc:docMk/>
            <pc:sldMk cId="823719412" sldId="426"/>
            <ac:spMk id="8" creationId="{0A4901EE-CB26-4A9B-8028-634EE7C011F7}"/>
          </ac:spMkLst>
        </pc:spChg>
        <pc:spChg chg="add del">
          <ac:chgData name="Paul Ulvinius (Stratiteq)" userId="3e59c703-a04a-4eb3-9e58-47ae092f9a9b" providerId="ADAL" clId="{C7E9601A-7F20-4665-BFF6-89AF9B26A8C3}" dt="2018-12-09T16:13:49.017" v="2031"/>
          <ac:spMkLst>
            <pc:docMk/>
            <pc:sldMk cId="823719412" sldId="426"/>
            <ac:spMk id="9" creationId="{E230F892-9725-4B4F-868F-DD5F8EB0EED8}"/>
          </ac:spMkLst>
        </pc:spChg>
        <pc:spChg chg="add del mod">
          <ac:chgData name="Paul Ulvinius (Stratiteq)" userId="3e59c703-a04a-4eb3-9e58-47ae092f9a9b" providerId="ADAL" clId="{C7E9601A-7F20-4665-BFF6-89AF9B26A8C3}" dt="2018-12-09T16:14:06.310" v="2037" actId="478"/>
          <ac:spMkLst>
            <pc:docMk/>
            <pc:sldMk cId="823719412" sldId="426"/>
            <ac:spMk id="11" creationId="{C33FEC68-DEB9-4C6B-8FA7-06AA59F9FF54}"/>
          </ac:spMkLst>
        </pc:spChg>
        <pc:spChg chg="add del">
          <ac:chgData name="Paul Ulvinius (Stratiteq)" userId="3e59c703-a04a-4eb3-9e58-47ae092f9a9b" providerId="ADAL" clId="{C7E9601A-7F20-4665-BFF6-89AF9B26A8C3}" dt="2018-12-09T16:13:54.041" v="2034"/>
          <ac:spMkLst>
            <pc:docMk/>
            <pc:sldMk cId="823719412" sldId="426"/>
            <ac:spMk id="12" creationId="{774E6122-67FA-4F38-B8FD-464BC982E5A1}"/>
          </ac:spMkLst>
        </pc:spChg>
        <pc:spChg chg="add del mod">
          <ac:chgData name="Paul Ulvinius (Stratiteq)" userId="3e59c703-a04a-4eb3-9e58-47ae092f9a9b" providerId="ADAL" clId="{C7E9601A-7F20-4665-BFF6-89AF9B26A8C3}" dt="2018-12-09T16:19:00.773" v="2049" actId="478"/>
          <ac:spMkLst>
            <pc:docMk/>
            <pc:sldMk cId="823719412" sldId="426"/>
            <ac:spMk id="13" creationId="{ABB92125-C4AD-439D-AD9F-09C1ABD8DBF3}"/>
          </ac:spMkLst>
        </pc:spChg>
        <pc:picChg chg="add del">
          <ac:chgData name="Paul Ulvinius (Stratiteq)" userId="3e59c703-a04a-4eb3-9e58-47ae092f9a9b" providerId="ADAL" clId="{C7E9601A-7F20-4665-BFF6-89AF9B26A8C3}" dt="2018-12-09T16:13:50.328" v="2032" actId="478"/>
          <ac:picMkLst>
            <pc:docMk/>
            <pc:sldMk cId="823719412" sldId="426"/>
            <ac:picMk id="2050" creationId="{D81CBC27-D14B-4BA7-8110-11859F55C008}"/>
          </ac:picMkLst>
        </pc:picChg>
        <pc:picChg chg="add mod">
          <ac:chgData name="Paul Ulvinius (Stratiteq)" userId="3e59c703-a04a-4eb3-9e58-47ae092f9a9b" providerId="ADAL" clId="{C7E9601A-7F20-4665-BFF6-89AF9B26A8C3}" dt="2018-12-09T16:19:19.060" v="2053" actId="1037"/>
          <ac:picMkLst>
            <pc:docMk/>
            <pc:sldMk cId="823719412" sldId="426"/>
            <ac:picMk id="2056" creationId="{CCE56F89-E742-4F4C-A6C3-8AED6B023277}"/>
          </ac:picMkLst>
        </pc:picChg>
        <pc:picChg chg="add mod">
          <ac:chgData name="Paul Ulvinius (Stratiteq)" userId="3e59c703-a04a-4eb3-9e58-47ae092f9a9b" providerId="ADAL" clId="{C7E9601A-7F20-4665-BFF6-89AF9B26A8C3}" dt="2018-12-09T16:14:59.099" v="2045" actId="1076"/>
          <ac:picMkLst>
            <pc:docMk/>
            <pc:sldMk cId="823719412" sldId="426"/>
            <ac:picMk id="2058" creationId="{968CCBE8-95A8-4447-84A9-533FB9C7CEA2}"/>
          </ac:picMkLst>
        </pc:picChg>
        <pc:picChg chg="add mod">
          <ac:chgData name="Paul Ulvinius (Stratiteq)" userId="3e59c703-a04a-4eb3-9e58-47ae092f9a9b" providerId="ADAL" clId="{C7E9601A-7F20-4665-BFF6-89AF9B26A8C3}" dt="2018-12-09T16:19:15.445" v="2050" actId="1076"/>
          <ac:picMkLst>
            <pc:docMk/>
            <pc:sldMk cId="823719412" sldId="426"/>
            <ac:picMk id="2060" creationId="{1342DE75-6256-4E3F-8551-0E9E93F4F9BC}"/>
          </ac:picMkLst>
        </pc:picChg>
      </pc:sldChg>
      <pc:sldChg chg="addSp delSp modSp add ord">
        <pc:chgData name="Paul Ulvinius (Stratiteq)" userId="3e59c703-a04a-4eb3-9e58-47ae092f9a9b" providerId="ADAL" clId="{C7E9601A-7F20-4665-BFF6-89AF9B26A8C3}" dt="2018-12-09T21:05:35.930" v="3498"/>
        <pc:sldMkLst>
          <pc:docMk/>
          <pc:sldMk cId="2767000847" sldId="427"/>
        </pc:sldMkLst>
        <pc:spChg chg="del mod">
          <ac:chgData name="Paul Ulvinius (Stratiteq)" userId="3e59c703-a04a-4eb3-9e58-47ae092f9a9b" providerId="ADAL" clId="{C7E9601A-7F20-4665-BFF6-89AF9B26A8C3}" dt="2018-12-09T17:45:33.177" v="2060"/>
          <ac:spMkLst>
            <pc:docMk/>
            <pc:sldMk cId="2767000847" sldId="427"/>
            <ac:spMk id="2" creationId="{BA7A3B5A-927B-462D-A6BA-014EFB1B218C}"/>
          </ac:spMkLst>
        </pc:spChg>
        <pc:spChg chg="del">
          <ac:chgData name="Paul Ulvinius (Stratiteq)" userId="3e59c703-a04a-4eb3-9e58-47ae092f9a9b" providerId="ADAL" clId="{C7E9601A-7F20-4665-BFF6-89AF9B26A8C3}" dt="2018-12-09T17:45:33.177" v="2060"/>
          <ac:spMkLst>
            <pc:docMk/>
            <pc:sldMk cId="2767000847" sldId="427"/>
            <ac:spMk id="3" creationId="{413FDE7A-81EA-4E55-A7E5-6C017E25394E}"/>
          </ac:spMkLst>
        </pc:spChg>
        <pc:spChg chg="add del mod">
          <ac:chgData name="Paul Ulvinius (Stratiteq)" userId="3e59c703-a04a-4eb3-9e58-47ae092f9a9b" providerId="ADAL" clId="{C7E9601A-7F20-4665-BFF6-89AF9B26A8C3}" dt="2018-12-09T17:45:51.358" v="2063"/>
          <ac:spMkLst>
            <pc:docMk/>
            <pc:sldMk cId="2767000847" sldId="427"/>
            <ac:spMk id="4" creationId="{71147AE7-9C65-4F44-9A1F-D253FADED13F}"/>
          </ac:spMkLst>
        </pc:spChg>
        <pc:spChg chg="add del mod">
          <ac:chgData name="Paul Ulvinius (Stratiteq)" userId="3e59c703-a04a-4eb3-9e58-47ae092f9a9b" providerId="ADAL" clId="{C7E9601A-7F20-4665-BFF6-89AF9B26A8C3}" dt="2018-12-09T17:45:51.358" v="2063"/>
          <ac:spMkLst>
            <pc:docMk/>
            <pc:sldMk cId="2767000847" sldId="427"/>
            <ac:spMk id="5" creationId="{7B76D4EF-815A-4E1B-A20B-77219412BFB2}"/>
          </ac:spMkLst>
        </pc:spChg>
        <pc:spChg chg="add del mod">
          <ac:chgData name="Paul Ulvinius (Stratiteq)" userId="3e59c703-a04a-4eb3-9e58-47ae092f9a9b" providerId="ADAL" clId="{C7E9601A-7F20-4665-BFF6-89AF9B26A8C3}" dt="2018-12-09T17:46:02.890" v="2065"/>
          <ac:spMkLst>
            <pc:docMk/>
            <pc:sldMk cId="2767000847" sldId="427"/>
            <ac:spMk id="7" creationId="{F401A096-C4C7-4B5A-BA31-9B21C8B9A603}"/>
          </ac:spMkLst>
        </pc:spChg>
        <pc:spChg chg="add mod">
          <ac:chgData name="Paul Ulvinius (Stratiteq)" userId="3e59c703-a04a-4eb3-9e58-47ae092f9a9b" providerId="ADAL" clId="{C7E9601A-7F20-4665-BFF6-89AF9B26A8C3}" dt="2018-12-09T18:09:02.781" v="2210" actId="1036"/>
          <ac:spMkLst>
            <pc:docMk/>
            <pc:sldMk cId="2767000847" sldId="427"/>
            <ac:spMk id="9" creationId="{9AA3F555-F07A-4F12-AFD9-BA4FA8AC440C}"/>
          </ac:spMkLst>
        </pc:spChg>
        <pc:picChg chg="add mod">
          <ac:chgData name="Paul Ulvinius (Stratiteq)" userId="3e59c703-a04a-4eb3-9e58-47ae092f9a9b" providerId="ADAL" clId="{C7E9601A-7F20-4665-BFF6-89AF9B26A8C3}" dt="2018-12-09T17:47:12.311" v="2078" actId="14100"/>
          <ac:picMkLst>
            <pc:docMk/>
            <pc:sldMk cId="2767000847" sldId="427"/>
            <ac:picMk id="6" creationId="{A5E8C95F-8256-45F1-8A7A-051118B4AA8F}"/>
          </ac:picMkLst>
        </pc:picChg>
        <pc:picChg chg="add mod">
          <ac:chgData name="Paul Ulvinius (Stratiteq)" userId="3e59c703-a04a-4eb3-9e58-47ae092f9a9b" providerId="ADAL" clId="{C7E9601A-7F20-4665-BFF6-89AF9B26A8C3}" dt="2018-12-09T18:09:02.781" v="2210" actId="1036"/>
          <ac:picMkLst>
            <pc:docMk/>
            <pc:sldMk cId="2767000847" sldId="427"/>
            <ac:picMk id="8" creationId="{666BADD3-CAA2-4A81-AC61-1E201FCABFFB}"/>
          </ac:picMkLst>
        </pc:picChg>
        <pc:inkChg chg="add del">
          <ac:chgData name="Paul Ulvinius (Stratiteq)" userId="3e59c703-a04a-4eb3-9e58-47ae092f9a9b" providerId="ADAL" clId="{C7E9601A-7F20-4665-BFF6-89AF9B26A8C3}" dt="2018-12-09T18:10:05.423" v="2214"/>
          <ac:inkMkLst>
            <pc:docMk/>
            <pc:sldMk cId="2767000847" sldId="427"/>
            <ac:inkMk id="10" creationId="{99CF6283-287A-4938-85E2-BC40FCBAFF49}"/>
          </ac:inkMkLst>
        </pc:inkChg>
        <pc:inkChg chg="add del">
          <ac:chgData name="Paul Ulvinius (Stratiteq)" userId="3e59c703-a04a-4eb3-9e58-47ae092f9a9b" providerId="ADAL" clId="{C7E9601A-7F20-4665-BFF6-89AF9B26A8C3}" dt="2018-12-09T18:10:04.923" v="2213"/>
          <ac:inkMkLst>
            <pc:docMk/>
            <pc:sldMk cId="2767000847" sldId="427"/>
            <ac:inkMk id="11" creationId="{B2F17C41-C4BC-4529-B917-0A1DD3D43921}"/>
          </ac:inkMkLst>
        </pc:inkChg>
      </pc:sldChg>
      <pc:sldChg chg="addSp modSp add modAnim">
        <pc:chgData name="Paul Ulvinius (Stratiteq)" userId="3e59c703-a04a-4eb3-9e58-47ae092f9a9b" providerId="ADAL" clId="{C7E9601A-7F20-4665-BFF6-89AF9B26A8C3}" dt="2018-12-09T18:44:40.008" v="2667" actId="1076"/>
        <pc:sldMkLst>
          <pc:docMk/>
          <pc:sldMk cId="3963076784" sldId="428"/>
        </pc:sldMkLst>
        <pc:spChg chg="mod">
          <ac:chgData name="Paul Ulvinius (Stratiteq)" userId="3e59c703-a04a-4eb3-9e58-47ae092f9a9b" providerId="ADAL" clId="{C7E9601A-7F20-4665-BFF6-89AF9B26A8C3}" dt="2018-12-09T18:12:32.957" v="2338" actId="1076"/>
          <ac:spMkLst>
            <pc:docMk/>
            <pc:sldMk cId="3963076784" sldId="428"/>
            <ac:spMk id="2" creationId="{C1C66E75-4C73-4C92-913E-EF669F2C6032}"/>
          </ac:spMkLst>
        </pc:spChg>
        <pc:spChg chg="add mod">
          <ac:chgData name="Paul Ulvinius (Stratiteq)" userId="3e59c703-a04a-4eb3-9e58-47ae092f9a9b" providerId="ADAL" clId="{C7E9601A-7F20-4665-BFF6-89AF9B26A8C3}" dt="2018-12-09T18:44:40.008" v="2667" actId="1076"/>
          <ac:spMkLst>
            <pc:docMk/>
            <pc:sldMk cId="3963076784" sldId="428"/>
            <ac:spMk id="4" creationId="{56823064-8E20-4449-90A9-18F65A03AD66}"/>
          </ac:spMkLst>
        </pc:spChg>
        <pc:spChg chg="mod">
          <ac:chgData name="Paul Ulvinius (Stratiteq)" userId="3e59c703-a04a-4eb3-9e58-47ae092f9a9b" providerId="ADAL" clId="{C7E9601A-7F20-4665-BFF6-89AF9B26A8C3}" dt="2018-12-09T18:01:05.140" v="2149" actId="20577"/>
          <ac:spMkLst>
            <pc:docMk/>
            <pc:sldMk cId="3963076784" sldId="428"/>
            <ac:spMk id="5" creationId="{BF599520-BCA8-D347-970E-0DD9512AC5E8}"/>
          </ac:spMkLst>
        </pc:spChg>
      </pc:sldChg>
      <pc:sldChg chg="add">
        <pc:chgData name="Paul Ulvinius (Stratiteq)" userId="3e59c703-a04a-4eb3-9e58-47ae092f9a9b" providerId="ADAL" clId="{C7E9601A-7F20-4665-BFF6-89AF9B26A8C3}" dt="2018-12-09T18:16:27.032" v="2379"/>
        <pc:sldMkLst>
          <pc:docMk/>
          <pc:sldMk cId="1915152355" sldId="429"/>
        </pc:sldMkLst>
      </pc:sldChg>
      <pc:sldChg chg="addSp delSp modSp add">
        <pc:chgData name="Paul Ulvinius (Stratiteq)" userId="3e59c703-a04a-4eb3-9e58-47ae092f9a9b" providerId="ADAL" clId="{C7E9601A-7F20-4665-BFF6-89AF9B26A8C3}" dt="2018-12-09T18:28:37.347" v="2621" actId="403"/>
        <pc:sldMkLst>
          <pc:docMk/>
          <pc:sldMk cId="1138511811" sldId="430"/>
        </pc:sldMkLst>
        <pc:spChg chg="del">
          <ac:chgData name="Paul Ulvinius (Stratiteq)" userId="3e59c703-a04a-4eb3-9e58-47ae092f9a9b" providerId="ADAL" clId="{C7E9601A-7F20-4665-BFF6-89AF9B26A8C3}" dt="2018-12-09T18:24:49.097" v="2510" actId="478"/>
          <ac:spMkLst>
            <pc:docMk/>
            <pc:sldMk cId="1138511811" sldId="430"/>
            <ac:spMk id="2" creationId="{C1C66E75-4C73-4C92-913E-EF669F2C6032}"/>
          </ac:spMkLst>
        </pc:spChg>
        <pc:spChg chg="add mod">
          <ac:chgData name="Paul Ulvinius (Stratiteq)" userId="3e59c703-a04a-4eb3-9e58-47ae092f9a9b" providerId="ADAL" clId="{C7E9601A-7F20-4665-BFF6-89AF9B26A8C3}" dt="2018-12-09T18:28:37.347" v="2621" actId="403"/>
          <ac:spMkLst>
            <pc:docMk/>
            <pc:sldMk cId="1138511811" sldId="430"/>
            <ac:spMk id="4" creationId="{69E423C5-5BD2-4A9E-8BE1-B9252BDFBC41}"/>
          </ac:spMkLst>
        </pc:spChg>
        <pc:picChg chg="add mod">
          <ac:chgData name="Paul Ulvinius (Stratiteq)" userId="3e59c703-a04a-4eb3-9e58-47ae092f9a9b" providerId="ADAL" clId="{C7E9601A-7F20-4665-BFF6-89AF9B26A8C3}" dt="2018-12-09T18:25:10.947" v="2515" actId="14100"/>
          <ac:picMkLst>
            <pc:docMk/>
            <pc:sldMk cId="1138511811" sldId="430"/>
            <ac:picMk id="3" creationId="{F5B6F6C2-86E2-44EC-9571-6A63F33CB299}"/>
          </ac:picMkLst>
        </pc:picChg>
      </pc:sldChg>
      <pc:sldChg chg="addSp delSp modSp add ord">
        <pc:chgData name="Paul Ulvinius (Stratiteq)" userId="3e59c703-a04a-4eb3-9e58-47ae092f9a9b" providerId="ADAL" clId="{C7E9601A-7F20-4665-BFF6-89AF9B26A8C3}" dt="2018-12-09T21:05:35.930" v="3498"/>
        <pc:sldMkLst>
          <pc:docMk/>
          <pc:sldMk cId="2232255155" sldId="431"/>
        </pc:sldMkLst>
        <pc:spChg chg="mod">
          <ac:chgData name="Paul Ulvinius (Stratiteq)" userId="3e59c703-a04a-4eb3-9e58-47ae092f9a9b" providerId="ADAL" clId="{C7E9601A-7F20-4665-BFF6-89AF9B26A8C3}" dt="2018-12-09T19:03:15.080" v="2770" actId="403"/>
          <ac:spMkLst>
            <pc:docMk/>
            <pc:sldMk cId="2232255155" sldId="431"/>
            <ac:spMk id="2" creationId="{FD8FE0F8-BD20-4E74-AA1D-FA4E35621849}"/>
          </ac:spMkLst>
        </pc:spChg>
        <pc:spChg chg="add mod">
          <ac:chgData name="Paul Ulvinius (Stratiteq)" userId="3e59c703-a04a-4eb3-9e58-47ae092f9a9b" providerId="ADAL" clId="{C7E9601A-7F20-4665-BFF6-89AF9B26A8C3}" dt="2018-12-09T19:03:06.556" v="2768" actId="1076"/>
          <ac:spMkLst>
            <pc:docMk/>
            <pc:sldMk cId="2232255155" sldId="431"/>
            <ac:spMk id="4" creationId="{92CE77A5-E24D-4087-87DA-7DDFF02AC314}"/>
          </ac:spMkLst>
        </pc:spChg>
        <pc:picChg chg="del">
          <ac:chgData name="Paul Ulvinius (Stratiteq)" userId="3e59c703-a04a-4eb3-9e58-47ae092f9a9b" providerId="ADAL" clId="{C7E9601A-7F20-4665-BFF6-89AF9B26A8C3}" dt="2018-12-09T19:02:16.219" v="2758" actId="478"/>
          <ac:picMkLst>
            <pc:docMk/>
            <pc:sldMk cId="2232255155" sldId="431"/>
            <ac:picMk id="1028" creationId="{3690AFDA-3836-4398-BB16-5D00E175D929}"/>
          </ac:picMkLst>
        </pc:picChg>
      </pc:sldChg>
      <pc:sldChg chg="add">
        <pc:chgData name="Paul Ulvinius (Stratiteq)" userId="3e59c703-a04a-4eb3-9e58-47ae092f9a9b" providerId="ADAL" clId="{C7E9601A-7F20-4665-BFF6-89AF9B26A8C3}" dt="2018-12-09T19:15:46.802" v="2780"/>
        <pc:sldMkLst>
          <pc:docMk/>
          <pc:sldMk cId="1782550297" sldId="432"/>
        </pc:sldMkLst>
      </pc:sldChg>
      <pc:sldChg chg="addSp modSp add">
        <pc:chgData name="Paul Ulvinius (Stratiteq)" userId="3e59c703-a04a-4eb3-9e58-47ae092f9a9b" providerId="ADAL" clId="{C7E9601A-7F20-4665-BFF6-89AF9B26A8C3}" dt="2018-12-09T19:16:33.510" v="2788" actId="1076"/>
        <pc:sldMkLst>
          <pc:docMk/>
          <pc:sldMk cId="4044313645" sldId="433"/>
        </pc:sldMkLst>
        <pc:picChg chg="add mod">
          <ac:chgData name="Paul Ulvinius (Stratiteq)" userId="3e59c703-a04a-4eb3-9e58-47ae092f9a9b" providerId="ADAL" clId="{C7E9601A-7F20-4665-BFF6-89AF9B26A8C3}" dt="2018-12-09T19:16:33.510" v="2788" actId="1076"/>
          <ac:picMkLst>
            <pc:docMk/>
            <pc:sldMk cId="4044313645" sldId="433"/>
            <ac:picMk id="6" creationId="{EDB0C753-6B72-4D8D-A226-B70ADFC9D9C4}"/>
          </ac:picMkLst>
        </pc:picChg>
      </pc:sldChg>
      <pc:sldChg chg="addSp delSp modSp add">
        <pc:chgData name="Paul Ulvinius (Stratiteq)" userId="3e59c703-a04a-4eb3-9e58-47ae092f9a9b" providerId="ADAL" clId="{C7E9601A-7F20-4665-BFF6-89AF9B26A8C3}" dt="2018-12-09T19:22:49.259" v="2797" actId="478"/>
        <pc:sldMkLst>
          <pc:docMk/>
          <pc:sldMk cId="1579741596" sldId="434"/>
        </pc:sldMkLst>
        <pc:spChg chg="add del mod">
          <ac:chgData name="Paul Ulvinius (Stratiteq)" userId="3e59c703-a04a-4eb3-9e58-47ae092f9a9b" providerId="ADAL" clId="{C7E9601A-7F20-4665-BFF6-89AF9B26A8C3}" dt="2018-12-09T19:22:49.259" v="2797" actId="478"/>
          <ac:spMkLst>
            <pc:docMk/>
            <pc:sldMk cId="1579741596" sldId="434"/>
            <ac:spMk id="3" creationId="{F0223A49-527F-4609-961E-178EB0A53D0A}"/>
          </ac:spMkLst>
        </pc:spChg>
        <pc:picChg chg="add mod">
          <ac:chgData name="Paul Ulvinius (Stratiteq)" userId="3e59c703-a04a-4eb3-9e58-47ae092f9a9b" providerId="ADAL" clId="{C7E9601A-7F20-4665-BFF6-89AF9B26A8C3}" dt="2018-12-09T19:16:51.187" v="2791" actId="1076"/>
          <ac:picMkLst>
            <pc:docMk/>
            <pc:sldMk cId="1579741596" sldId="434"/>
            <ac:picMk id="7" creationId="{EB7A2F2C-CF0A-497C-9D9C-0DC04C2F198D}"/>
          </ac:picMkLst>
        </pc:picChg>
        <pc:picChg chg="add mod">
          <ac:chgData name="Paul Ulvinius (Stratiteq)" userId="3e59c703-a04a-4eb3-9e58-47ae092f9a9b" providerId="ADAL" clId="{C7E9601A-7F20-4665-BFF6-89AF9B26A8C3}" dt="2018-12-09T19:16:59.355" v="2793" actId="1076"/>
          <ac:picMkLst>
            <pc:docMk/>
            <pc:sldMk cId="1579741596" sldId="434"/>
            <ac:picMk id="8" creationId="{AE893E22-3734-45C8-9960-EAF744519E07}"/>
          </ac:picMkLst>
        </pc:picChg>
      </pc:sldChg>
      <pc:sldChg chg="addSp delSp modSp add modAnim">
        <pc:chgData name="Paul Ulvinius (Stratiteq)" userId="3e59c703-a04a-4eb3-9e58-47ae092f9a9b" providerId="ADAL" clId="{C7E9601A-7F20-4665-BFF6-89AF9B26A8C3}" dt="2018-12-09T19:52:40.568" v="3290" actId="478"/>
        <pc:sldMkLst>
          <pc:docMk/>
          <pc:sldMk cId="2232345421" sldId="435"/>
        </pc:sldMkLst>
        <pc:spChg chg="add del mod">
          <ac:chgData name="Paul Ulvinius (Stratiteq)" userId="3e59c703-a04a-4eb3-9e58-47ae092f9a9b" providerId="ADAL" clId="{C7E9601A-7F20-4665-BFF6-89AF9B26A8C3}" dt="2018-12-09T19:52:40.568" v="3290" actId="478"/>
          <ac:spMkLst>
            <pc:docMk/>
            <pc:sldMk cId="2232345421" sldId="435"/>
            <ac:spMk id="11" creationId="{87FAE622-3C5F-44EE-ACD1-230FE1ED11CB}"/>
          </ac:spMkLst>
        </pc:spChg>
        <pc:picChg chg="add mod">
          <ac:chgData name="Paul Ulvinius (Stratiteq)" userId="3e59c703-a04a-4eb3-9e58-47ae092f9a9b" providerId="ADAL" clId="{C7E9601A-7F20-4665-BFF6-89AF9B26A8C3}" dt="2018-12-09T19:27:17.811" v="2802" actId="1076"/>
          <ac:picMkLst>
            <pc:docMk/>
            <pc:sldMk cId="2232345421" sldId="435"/>
            <ac:picMk id="9" creationId="{F830A667-98A3-463C-8B85-E96B6F03ACF5}"/>
          </ac:picMkLst>
        </pc:picChg>
        <pc:picChg chg="add mod">
          <ac:chgData name="Paul Ulvinius (Stratiteq)" userId="3e59c703-a04a-4eb3-9e58-47ae092f9a9b" providerId="ADAL" clId="{C7E9601A-7F20-4665-BFF6-89AF9B26A8C3}" dt="2018-12-09T19:38:46.003" v="2824" actId="1076"/>
          <ac:picMkLst>
            <pc:docMk/>
            <pc:sldMk cId="2232345421" sldId="435"/>
            <ac:picMk id="10" creationId="{109ED0ED-3451-454F-913C-5F2DEF3354A9}"/>
          </ac:picMkLst>
        </pc:picChg>
        <pc:picChg chg="mod ord">
          <ac:chgData name="Paul Ulvinius (Stratiteq)" userId="3e59c703-a04a-4eb3-9e58-47ae092f9a9b" providerId="ADAL" clId="{C7E9601A-7F20-4665-BFF6-89AF9B26A8C3}" dt="2018-12-09T19:52:34.804" v="3287" actId="14100"/>
          <ac:picMkLst>
            <pc:docMk/>
            <pc:sldMk cId="2232345421" sldId="435"/>
            <ac:picMk id="8194" creationId="{5AA53880-E824-48BE-8711-232C73994358}"/>
          </ac:picMkLst>
        </pc:picChg>
      </pc:sldChg>
      <pc:sldChg chg="addSp delSp modSp add modAnim">
        <pc:chgData name="Paul Ulvinius (Stratiteq)" userId="3e59c703-a04a-4eb3-9e58-47ae092f9a9b" providerId="ADAL" clId="{C7E9601A-7F20-4665-BFF6-89AF9B26A8C3}" dt="2018-12-09T19:54:46.155" v="3306"/>
        <pc:sldMkLst>
          <pc:docMk/>
          <pc:sldMk cId="3927378286" sldId="437"/>
        </pc:sldMkLst>
        <pc:spChg chg="add mod">
          <ac:chgData name="Paul Ulvinius (Stratiteq)" userId="3e59c703-a04a-4eb3-9e58-47ae092f9a9b" providerId="ADAL" clId="{C7E9601A-7F20-4665-BFF6-89AF9B26A8C3}" dt="2018-12-09T19:54:05.077" v="3305" actId="113"/>
          <ac:spMkLst>
            <pc:docMk/>
            <pc:sldMk cId="3927378286" sldId="437"/>
            <ac:spMk id="3" creationId="{60473A27-115E-4430-9A09-8C14FFCFA003}"/>
          </ac:spMkLst>
        </pc:spChg>
        <pc:picChg chg="del">
          <ac:chgData name="Paul Ulvinius (Stratiteq)" userId="3e59c703-a04a-4eb3-9e58-47ae092f9a9b" providerId="ADAL" clId="{C7E9601A-7F20-4665-BFF6-89AF9B26A8C3}" dt="2018-12-09T19:53:29.066" v="3296" actId="478"/>
          <ac:picMkLst>
            <pc:docMk/>
            <pc:sldMk cId="3927378286" sldId="437"/>
            <ac:picMk id="8194" creationId="{5AA53880-E824-48BE-8711-232C73994358}"/>
          </ac:picMkLst>
        </pc:picChg>
      </pc:sldChg>
      <pc:sldChg chg="addSp delSp modSp add">
        <pc:chgData name="Paul Ulvinius (Stratiteq)" userId="3e59c703-a04a-4eb3-9e58-47ae092f9a9b" providerId="ADAL" clId="{C7E9601A-7F20-4665-BFF6-89AF9B26A8C3}" dt="2018-12-09T21:50:40.056" v="3944"/>
        <pc:sldMkLst>
          <pc:docMk/>
          <pc:sldMk cId="2865295202" sldId="438"/>
        </pc:sldMkLst>
        <pc:spChg chg="del">
          <ac:chgData name="Paul Ulvinius (Stratiteq)" userId="3e59c703-a04a-4eb3-9e58-47ae092f9a9b" providerId="ADAL" clId="{C7E9601A-7F20-4665-BFF6-89AF9B26A8C3}" dt="2018-12-09T21:47:48.046" v="3938" actId="478"/>
          <ac:spMkLst>
            <pc:docMk/>
            <pc:sldMk cId="2865295202" sldId="438"/>
            <ac:spMk id="2" creationId="{C1C66E75-4C73-4C92-913E-EF669F2C6032}"/>
          </ac:spMkLst>
        </pc:spChg>
        <pc:spChg chg="mod">
          <ac:chgData name="Paul Ulvinius (Stratiteq)" userId="3e59c703-a04a-4eb3-9e58-47ae092f9a9b" providerId="ADAL" clId="{C7E9601A-7F20-4665-BFF6-89AF9B26A8C3}" dt="2018-12-09T21:47:43.886" v="3937" actId="20577"/>
          <ac:spMkLst>
            <pc:docMk/>
            <pc:sldMk cId="2865295202" sldId="438"/>
            <ac:spMk id="5" creationId="{BF599520-BCA8-D347-970E-0DD9512AC5E8}"/>
          </ac:spMkLst>
        </pc:spChg>
        <pc:picChg chg="add mod">
          <ac:chgData name="Paul Ulvinius (Stratiteq)" userId="3e59c703-a04a-4eb3-9e58-47ae092f9a9b" providerId="ADAL" clId="{C7E9601A-7F20-4665-BFF6-89AF9B26A8C3}" dt="2018-12-09T21:50:40.056" v="3944"/>
          <ac:picMkLst>
            <pc:docMk/>
            <pc:sldMk cId="2865295202" sldId="438"/>
            <ac:picMk id="8194" creationId="{6A4055F8-9DD9-4749-B37C-86811B986103}"/>
          </ac:picMkLst>
        </pc:picChg>
      </pc:sldChg>
      <pc:sldChg chg="add">
        <pc:chgData name="Paul Ulvinius (Stratiteq)" userId="3e59c703-a04a-4eb3-9e58-47ae092f9a9b" providerId="ADAL" clId="{C7E9601A-7F20-4665-BFF6-89AF9B26A8C3}" dt="2018-12-09T21:01:09" v="3481"/>
        <pc:sldMkLst>
          <pc:docMk/>
          <pc:sldMk cId="1059762786" sldId="440"/>
        </pc:sldMkLst>
      </pc:sldChg>
      <pc:sldChg chg="modSp add">
        <pc:chgData name="Paul Ulvinius (Stratiteq)" userId="3e59c703-a04a-4eb3-9e58-47ae092f9a9b" providerId="ADAL" clId="{C7E9601A-7F20-4665-BFF6-89AF9B26A8C3}" dt="2018-12-09T21:26:53.536" v="3850" actId="20577"/>
        <pc:sldMkLst>
          <pc:docMk/>
          <pc:sldMk cId="311772904" sldId="441"/>
        </pc:sldMkLst>
        <pc:spChg chg="mod">
          <ac:chgData name="Paul Ulvinius (Stratiteq)" userId="3e59c703-a04a-4eb3-9e58-47ae092f9a9b" providerId="ADAL" clId="{C7E9601A-7F20-4665-BFF6-89AF9B26A8C3}" dt="2018-12-09T21:26:53.536" v="3850" actId="20577"/>
          <ac:spMkLst>
            <pc:docMk/>
            <pc:sldMk cId="311772904" sldId="441"/>
            <ac:spMk id="5" creationId="{BF599520-BCA8-D347-970E-0DD9512AC5E8}"/>
          </ac:spMkLst>
        </pc:spChg>
      </pc:sldChg>
      <pc:sldChg chg="addSp delSp modSp add ord">
        <pc:chgData name="Paul Ulvinius (Stratiteq)" userId="3e59c703-a04a-4eb3-9e58-47ae092f9a9b" providerId="ADAL" clId="{C7E9601A-7F20-4665-BFF6-89AF9B26A8C3}" dt="2018-12-09T21:44:58.494" v="3880" actId="1076"/>
        <pc:sldMkLst>
          <pc:docMk/>
          <pc:sldMk cId="813243187" sldId="442"/>
        </pc:sldMkLst>
        <pc:spChg chg="add mod">
          <ac:chgData name="Paul Ulvinius (Stratiteq)" userId="3e59c703-a04a-4eb3-9e58-47ae092f9a9b" providerId="ADAL" clId="{C7E9601A-7F20-4665-BFF6-89AF9B26A8C3}" dt="2018-12-09T21:44:58.494" v="3880" actId="1076"/>
          <ac:spMkLst>
            <pc:docMk/>
            <pc:sldMk cId="813243187" sldId="442"/>
            <ac:spMk id="2" creationId="{10F51379-7D32-4B4B-8107-E2A1D5C3BA6B}"/>
          </ac:spMkLst>
        </pc:spChg>
        <pc:spChg chg="mod">
          <ac:chgData name="Paul Ulvinius (Stratiteq)" userId="3e59c703-a04a-4eb3-9e58-47ae092f9a9b" providerId="ADAL" clId="{C7E9601A-7F20-4665-BFF6-89AF9B26A8C3}" dt="2018-12-09T21:18:03.488" v="3571" actId="20577"/>
          <ac:spMkLst>
            <pc:docMk/>
            <pc:sldMk cId="813243187" sldId="442"/>
            <ac:spMk id="5" creationId="{BF599520-BCA8-D347-970E-0DD9512AC5E8}"/>
          </ac:spMkLst>
        </pc:spChg>
        <pc:picChg chg="del">
          <ac:chgData name="Paul Ulvinius (Stratiteq)" userId="3e59c703-a04a-4eb3-9e58-47ae092f9a9b" providerId="ADAL" clId="{C7E9601A-7F20-4665-BFF6-89AF9B26A8C3}" dt="2018-12-09T21:18:05.396" v="3572" actId="478"/>
          <ac:picMkLst>
            <pc:docMk/>
            <pc:sldMk cId="813243187" sldId="442"/>
            <ac:picMk id="3" creationId="{4E99E1A6-4F6A-40B6-8753-A133FE5F7B8B}"/>
          </ac:picMkLst>
        </pc:picChg>
      </pc:sldChg>
      <pc:sldMasterChg chg="delSldLayout">
        <pc:chgData name="Paul Ulvinius (Stratiteq)" userId="3e59c703-a04a-4eb3-9e58-47ae092f9a9b" providerId="ADAL" clId="{C7E9601A-7F20-4665-BFF6-89AF9B26A8C3}" dt="2018-12-08T14:27:26.476" v="722" actId="2696"/>
        <pc:sldMasterMkLst>
          <pc:docMk/>
          <pc:sldMasterMk cId="0" sldId="2147483648"/>
        </pc:sldMasterMkLst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Rockwell"/>
              <a:cs typeface="Rockwell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DF1E49-AF71-004B-8F37-FCB33A3D418F}" type="datetimeFigureOut">
              <a:rPr lang="en-US" smtClean="0">
                <a:latin typeface="Rockwell"/>
                <a:cs typeface="Rockwell"/>
              </a:rPr>
              <a:t>12/11/2018</a:t>
            </a:fld>
            <a:endParaRPr lang="en-US">
              <a:latin typeface="Rockwell"/>
              <a:cs typeface="Rockwel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>
              <a:latin typeface="Rockwell"/>
              <a:cs typeface="Rockwell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86C2EC-4EE9-7B45-AC51-7F841C24CAC9}" type="slidenum">
              <a:rPr lang="en-US" smtClean="0">
                <a:latin typeface="Rockwell"/>
                <a:cs typeface="Rockwell"/>
              </a:rPr>
              <a:t>‹#›</a:t>
            </a:fld>
            <a:endParaRPr lang="en-US">
              <a:latin typeface="Rockwell"/>
              <a:cs typeface="Rockwell"/>
            </a:endParaRPr>
          </a:p>
        </p:txBody>
      </p:sp>
    </p:spTree>
    <p:extLst>
      <p:ext uri="{BB962C8B-B14F-4D97-AF65-F5344CB8AC3E}">
        <p14:creationId xmlns:p14="http://schemas.microsoft.com/office/powerpoint/2010/main" val="286768971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026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Rockwell"/>
                <a:cs typeface="Rockwell"/>
              </a:defRPr>
            </a:lvl1pPr>
          </a:lstStyle>
          <a:p>
            <a:endParaRPr lang="sv-SE"/>
          </a:p>
        </p:txBody>
      </p:sp>
      <p:sp>
        <p:nvSpPr>
          <p:cNvPr id="8195" name="Rectangle 1027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Rockwell"/>
                <a:cs typeface="Rockwell"/>
              </a:defRPr>
            </a:lvl1pPr>
          </a:lstStyle>
          <a:p>
            <a:endParaRPr lang="sv-SE"/>
          </a:p>
        </p:txBody>
      </p:sp>
      <p:sp>
        <p:nvSpPr>
          <p:cNvPr id="8196" name="Rectangle 1028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8197" name="Rectangle 1029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8198" name="Rectangle 1030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Rockwell"/>
                <a:cs typeface="Rockwell"/>
              </a:defRPr>
            </a:lvl1pPr>
          </a:lstStyle>
          <a:p>
            <a:endParaRPr lang="sv-SE"/>
          </a:p>
        </p:txBody>
      </p:sp>
      <p:sp>
        <p:nvSpPr>
          <p:cNvPr id="8199" name="Rectangle 1031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Rockwell"/>
                <a:cs typeface="Rockwell"/>
              </a:defRPr>
            </a:lvl1pPr>
          </a:lstStyle>
          <a:p>
            <a:fld id="{068DF194-325B-4B94-8907-FFD6E6A3FC64}" type="slidenum">
              <a:rPr lang="sv-SE" smtClean="0"/>
              <a:pPr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3021173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Rockwell"/>
        <a:ea typeface="ＭＳ Ｐゴシック" pitchFamily="1" charset="-128"/>
        <a:cs typeface="Rockwell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Rockwell"/>
        <a:ea typeface="ＭＳ Ｐゴシック" pitchFamily="1" charset="-128"/>
        <a:cs typeface="Rockwell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Rockwell"/>
        <a:ea typeface="ＭＳ Ｐゴシック" pitchFamily="1" charset="-128"/>
        <a:cs typeface="Rockwell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Rockwell"/>
        <a:ea typeface="ＭＳ Ｐゴシック" pitchFamily="1" charset="-128"/>
        <a:cs typeface="Rockwell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Rockwell"/>
        <a:ea typeface="ＭＳ Ｐゴシック" pitchFamily="1" charset="-128"/>
        <a:cs typeface="Rockwell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C6627ED-456F-4459-B7FB-8292F0CC27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903640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C6627ED-456F-4459-B7FB-8292F0CC27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016826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C6627ED-456F-4459-B7FB-8292F0CC27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931171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C6627ED-456F-4459-B7FB-8292F0CC27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323723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emf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4.png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7.png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nktlista | Lila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ktangel 9"/>
          <p:cNvSpPr/>
          <p:nvPr userDrawn="1"/>
        </p:nvSpPr>
        <p:spPr bwMode="auto">
          <a:xfrm>
            <a:off x="0" y="627534"/>
            <a:ext cx="9144000" cy="627534"/>
          </a:xfrm>
          <a:prstGeom prst="rect">
            <a:avLst/>
          </a:prstGeom>
          <a:solidFill>
            <a:srgbClr val="72238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sv-SE" sz="20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+mn-lt"/>
              <a:ea typeface="ＭＳ Ｐゴシック" pitchFamily="1" charset="-128"/>
            </a:endParaRPr>
          </a:p>
        </p:txBody>
      </p:sp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428750" y="719512"/>
            <a:ext cx="6286500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title style</a:t>
            </a:r>
            <a:endParaRPr lang="sv-SE" noProof="0" dirty="0"/>
          </a:p>
        </p:txBody>
      </p:sp>
      <p:sp>
        <p:nvSpPr>
          <p:cNvPr id="7" name="Date Placeholder 1"/>
          <p:cNvSpPr>
            <a:spLocks noGrp="1"/>
          </p:cNvSpPr>
          <p:nvPr>
            <p:ph type="dt" sz="half" idx="2"/>
          </p:nvPr>
        </p:nvSpPr>
        <p:spPr>
          <a:xfrm>
            <a:off x="1428750" y="4843912"/>
            <a:ext cx="2133600" cy="2995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0" i="0">
                <a:solidFill>
                  <a:srgbClr val="FFFFFF"/>
                </a:solidFill>
                <a:latin typeface="Rockwell Std Light" charset="0"/>
                <a:ea typeface="Rockwell Std Light" charset="0"/>
                <a:cs typeface="Rockwell Std Light" charset="0"/>
              </a:defRPr>
            </a:lvl1pPr>
          </a:lstStyle>
          <a:p>
            <a:fld id="{B7344042-9698-9D4C-B97C-5EE23DEB7A7E}" type="datetimeFigureOut">
              <a:rPr lang="sv-SE" smtClean="0"/>
              <a:pPr/>
              <a:t>2018-12-11</a:t>
            </a:fld>
            <a:endParaRPr lang="sv-SE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5581650" y="4843912"/>
            <a:ext cx="2133600" cy="2995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bg1"/>
                </a:solidFill>
                <a:latin typeface="Rockwell Std Light" charset="0"/>
                <a:ea typeface="Rockwell Std Light" charset="0"/>
                <a:cs typeface="Rockwell Std Light" charset="0"/>
              </a:defRPr>
            </a:lvl1pPr>
          </a:lstStyle>
          <a:p>
            <a:fld id="{D392AA70-B916-FF45-82A3-180459F92796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14" name="Platshållare för innehåll 13"/>
          <p:cNvSpPr>
            <a:spLocks noGrp="1"/>
          </p:cNvSpPr>
          <p:nvPr>
            <p:ph sz="quarter" idx="10"/>
          </p:nvPr>
        </p:nvSpPr>
        <p:spPr>
          <a:xfrm>
            <a:off x="1428750" y="1419622"/>
            <a:ext cx="6286500" cy="3168351"/>
          </a:xfrm>
        </p:spPr>
        <p:txBody>
          <a:bodyPr/>
          <a:lstStyle>
            <a:lvl1pPr marL="228600" indent="-228600">
              <a:spcBef>
                <a:spcPts val="1200"/>
              </a:spcBef>
              <a:tabLst/>
              <a:defRPr/>
            </a:lvl1pPr>
            <a:lvl2pPr marL="628650" indent="-171450">
              <a:tabLst/>
              <a:defRPr/>
            </a:lvl2pPr>
            <a:lvl3pPr marL="979488" indent="-128588">
              <a:tabLst/>
              <a:defRPr/>
            </a:lvl3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nktlista | Blå si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ktangel 9"/>
          <p:cNvSpPr/>
          <p:nvPr userDrawn="1"/>
        </p:nvSpPr>
        <p:spPr bwMode="auto">
          <a:xfrm>
            <a:off x="0" y="627534"/>
            <a:ext cx="9144000" cy="4216378"/>
          </a:xfrm>
          <a:prstGeom prst="rect">
            <a:avLst/>
          </a:prstGeom>
          <a:solidFill>
            <a:srgbClr val="006BB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sv-SE" sz="20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+mn-lt"/>
              <a:ea typeface="ＭＳ Ｐゴシック" pitchFamily="1" charset="-128"/>
            </a:endParaRPr>
          </a:p>
        </p:txBody>
      </p:sp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428750" y="719512"/>
            <a:ext cx="6286500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title style</a:t>
            </a:r>
            <a:endParaRPr lang="sv-SE" noProof="0" dirty="0"/>
          </a:p>
        </p:txBody>
      </p:sp>
      <p:sp>
        <p:nvSpPr>
          <p:cNvPr id="7" name="Date Placeholder 1"/>
          <p:cNvSpPr>
            <a:spLocks noGrp="1"/>
          </p:cNvSpPr>
          <p:nvPr>
            <p:ph type="dt" sz="half" idx="2"/>
          </p:nvPr>
        </p:nvSpPr>
        <p:spPr>
          <a:xfrm>
            <a:off x="1428750" y="4843912"/>
            <a:ext cx="2133600" cy="2995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0" i="0">
                <a:solidFill>
                  <a:srgbClr val="FFFFFF"/>
                </a:solidFill>
                <a:latin typeface="Rockwell Std Light" charset="0"/>
                <a:ea typeface="Rockwell Std Light" charset="0"/>
                <a:cs typeface="Rockwell Std Light" charset="0"/>
              </a:defRPr>
            </a:lvl1pPr>
          </a:lstStyle>
          <a:p>
            <a:fld id="{B7344042-9698-9D4C-B97C-5EE23DEB7A7E}" type="datetimeFigureOut">
              <a:rPr lang="sv-SE" smtClean="0"/>
              <a:pPr/>
              <a:t>2018-12-11</a:t>
            </a:fld>
            <a:endParaRPr lang="sv-SE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5581650" y="4843912"/>
            <a:ext cx="2133600" cy="2995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bg1"/>
                </a:solidFill>
                <a:latin typeface="Rockwell Std Light" charset="0"/>
                <a:ea typeface="Rockwell Std Light" charset="0"/>
                <a:cs typeface="Rockwell Std Light" charset="0"/>
              </a:defRPr>
            </a:lvl1pPr>
          </a:lstStyle>
          <a:p>
            <a:fld id="{D392AA70-B916-FF45-82A3-180459F92796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14" name="Platshållare för innehåll 13"/>
          <p:cNvSpPr>
            <a:spLocks noGrp="1"/>
          </p:cNvSpPr>
          <p:nvPr>
            <p:ph sz="quarter" idx="10"/>
          </p:nvPr>
        </p:nvSpPr>
        <p:spPr>
          <a:xfrm>
            <a:off x="1428750" y="1419622"/>
            <a:ext cx="6286500" cy="3168351"/>
          </a:xfrm>
        </p:spPr>
        <p:txBody>
          <a:bodyPr/>
          <a:lstStyle>
            <a:lvl1pPr marL="228600" indent="-228600">
              <a:spcBef>
                <a:spcPts val="1200"/>
              </a:spcBef>
              <a:tabLst/>
              <a:defRPr>
                <a:solidFill>
                  <a:schemeClr val="bg1"/>
                </a:solidFill>
              </a:defRPr>
            </a:lvl1pPr>
            <a:lvl2pPr marL="628650" indent="-171450">
              <a:tabLst/>
              <a:defRPr>
                <a:solidFill>
                  <a:schemeClr val="bg1"/>
                </a:solidFill>
              </a:defRPr>
            </a:lvl2pPr>
            <a:lvl3pPr marL="979488" indent="-128588">
              <a:tabLst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nktlista | Grön si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ktangel 9"/>
          <p:cNvSpPr/>
          <p:nvPr userDrawn="1"/>
        </p:nvSpPr>
        <p:spPr bwMode="auto">
          <a:xfrm>
            <a:off x="0" y="627534"/>
            <a:ext cx="9144000" cy="4216378"/>
          </a:xfrm>
          <a:prstGeom prst="rect">
            <a:avLst/>
          </a:prstGeom>
          <a:solidFill>
            <a:srgbClr val="009437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sv-SE" sz="20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+mn-lt"/>
              <a:ea typeface="ＭＳ Ｐゴシック" pitchFamily="1" charset="-128"/>
            </a:endParaRPr>
          </a:p>
        </p:txBody>
      </p:sp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428750" y="719512"/>
            <a:ext cx="6286500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title style</a:t>
            </a:r>
            <a:endParaRPr lang="sv-SE" noProof="0" dirty="0"/>
          </a:p>
        </p:txBody>
      </p:sp>
      <p:sp>
        <p:nvSpPr>
          <p:cNvPr id="7" name="Date Placeholder 1"/>
          <p:cNvSpPr>
            <a:spLocks noGrp="1"/>
          </p:cNvSpPr>
          <p:nvPr>
            <p:ph type="dt" sz="half" idx="2"/>
          </p:nvPr>
        </p:nvSpPr>
        <p:spPr>
          <a:xfrm>
            <a:off x="1428750" y="4843912"/>
            <a:ext cx="2133600" cy="2995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0" i="0">
                <a:solidFill>
                  <a:srgbClr val="FFFFFF"/>
                </a:solidFill>
                <a:latin typeface="Rockwell Std Light" charset="0"/>
                <a:ea typeface="Rockwell Std Light" charset="0"/>
                <a:cs typeface="Rockwell Std Light" charset="0"/>
              </a:defRPr>
            </a:lvl1pPr>
          </a:lstStyle>
          <a:p>
            <a:fld id="{B7344042-9698-9D4C-B97C-5EE23DEB7A7E}" type="datetimeFigureOut">
              <a:rPr lang="sv-SE" smtClean="0"/>
              <a:pPr/>
              <a:t>2018-12-11</a:t>
            </a:fld>
            <a:endParaRPr lang="sv-SE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5581650" y="4843912"/>
            <a:ext cx="2133600" cy="2995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bg1"/>
                </a:solidFill>
                <a:latin typeface="Rockwell Std Light" charset="0"/>
                <a:ea typeface="Rockwell Std Light" charset="0"/>
                <a:cs typeface="Rockwell Std Light" charset="0"/>
              </a:defRPr>
            </a:lvl1pPr>
          </a:lstStyle>
          <a:p>
            <a:fld id="{D392AA70-B916-FF45-82A3-180459F92796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14" name="Platshållare för innehåll 13"/>
          <p:cNvSpPr>
            <a:spLocks noGrp="1"/>
          </p:cNvSpPr>
          <p:nvPr>
            <p:ph sz="quarter" idx="10"/>
          </p:nvPr>
        </p:nvSpPr>
        <p:spPr>
          <a:xfrm>
            <a:off x="1428750" y="1419622"/>
            <a:ext cx="6286500" cy="3168351"/>
          </a:xfrm>
        </p:spPr>
        <p:txBody>
          <a:bodyPr/>
          <a:lstStyle>
            <a:lvl1pPr marL="228600" indent="-228600">
              <a:spcBef>
                <a:spcPts val="1200"/>
              </a:spcBef>
              <a:tabLst/>
              <a:defRPr>
                <a:solidFill>
                  <a:schemeClr val="bg1"/>
                </a:solidFill>
              </a:defRPr>
            </a:lvl1pPr>
            <a:lvl2pPr marL="628650" indent="-171450">
              <a:tabLst/>
              <a:defRPr>
                <a:solidFill>
                  <a:schemeClr val="bg1"/>
                </a:solidFill>
              </a:defRPr>
            </a:lvl2pPr>
            <a:lvl3pPr marL="979488" indent="-128588">
              <a:tabLst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nktlista | Orange si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ktangel 9"/>
          <p:cNvSpPr/>
          <p:nvPr userDrawn="1"/>
        </p:nvSpPr>
        <p:spPr bwMode="auto">
          <a:xfrm>
            <a:off x="0" y="627534"/>
            <a:ext cx="9144000" cy="4216378"/>
          </a:xfrm>
          <a:prstGeom prst="rect">
            <a:avLst/>
          </a:prstGeom>
          <a:solidFill>
            <a:srgbClr val="EF84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sv-SE" sz="20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+mn-lt"/>
              <a:ea typeface="ＭＳ Ｐゴシック" pitchFamily="1" charset="-128"/>
            </a:endParaRPr>
          </a:p>
        </p:txBody>
      </p:sp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428750" y="719512"/>
            <a:ext cx="6286500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title style</a:t>
            </a:r>
            <a:endParaRPr lang="sv-SE" noProof="0" dirty="0"/>
          </a:p>
        </p:txBody>
      </p:sp>
      <p:sp>
        <p:nvSpPr>
          <p:cNvPr id="7" name="Date Placeholder 1"/>
          <p:cNvSpPr>
            <a:spLocks noGrp="1"/>
          </p:cNvSpPr>
          <p:nvPr>
            <p:ph type="dt" sz="half" idx="2"/>
          </p:nvPr>
        </p:nvSpPr>
        <p:spPr>
          <a:xfrm>
            <a:off x="1428750" y="4843912"/>
            <a:ext cx="2133600" cy="2995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0" i="0">
                <a:solidFill>
                  <a:srgbClr val="FFFFFF"/>
                </a:solidFill>
                <a:latin typeface="Rockwell Std Light" charset="0"/>
                <a:ea typeface="Rockwell Std Light" charset="0"/>
                <a:cs typeface="Rockwell Std Light" charset="0"/>
              </a:defRPr>
            </a:lvl1pPr>
          </a:lstStyle>
          <a:p>
            <a:fld id="{B7344042-9698-9D4C-B97C-5EE23DEB7A7E}" type="datetimeFigureOut">
              <a:rPr lang="sv-SE" smtClean="0"/>
              <a:pPr/>
              <a:t>2018-12-11</a:t>
            </a:fld>
            <a:endParaRPr lang="sv-SE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5581650" y="4843912"/>
            <a:ext cx="2133600" cy="2995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bg1"/>
                </a:solidFill>
                <a:latin typeface="Rockwell Std Light" charset="0"/>
                <a:ea typeface="Rockwell Std Light" charset="0"/>
                <a:cs typeface="Rockwell Std Light" charset="0"/>
              </a:defRPr>
            </a:lvl1pPr>
          </a:lstStyle>
          <a:p>
            <a:fld id="{D392AA70-B916-FF45-82A3-180459F92796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14" name="Platshållare för innehåll 13"/>
          <p:cNvSpPr>
            <a:spLocks noGrp="1"/>
          </p:cNvSpPr>
          <p:nvPr>
            <p:ph sz="quarter" idx="10"/>
          </p:nvPr>
        </p:nvSpPr>
        <p:spPr>
          <a:xfrm>
            <a:off x="1428750" y="1419622"/>
            <a:ext cx="6286500" cy="3168351"/>
          </a:xfrm>
        </p:spPr>
        <p:txBody>
          <a:bodyPr/>
          <a:lstStyle>
            <a:lvl1pPr marL="228600" indent="-228600">
              <a:spcBef>
                <a:spcPts val="1200"/>
              </a:spcBef>
              <a:tabLst/>
              <a:defRPr>
                <a:solidFill>
                  <a:schemeClr val="bg1"/>
                </a:solidFill>
              </a:defRPr>
            </a:lvl1pPr>
            <a:lvl2pPr marL="628650" indent="-171450">
              <a:tabLst/>
              <a:defRPr>
                <a:solidFill>
                  <a:schemeClr val="bg1"/>
                </a:solidFill>
              </a:defRPr>
            </a:lvl2pPr>
            <a:lvl3pPr marL="979488" indent="-128588">
              <a:tabLst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nktlista | Turkos si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ktangel 9"/>
          <p:cNvSpPr/>
          <p:nvPr userDrawn="1"/>
        </p:nvSpPr>
        <p:spPr bwMode="auto">
          <a:xfrm>
            <a:off x="0" y="627534"/>
            <a:ext cx="9144000" cy="4216378"/>
          </a:xfrm>
          <a:prstGeom prst="rect">
            <a:avLst/>
          </a:prstGeom>
          <a:solidFill>
            <a:srgbClr val="00A1B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sv-SE" sz="20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+mn-lt"/>
              <a:ea typeface="ＭＳ Ｐゴシック" pitchFamily="1" charset="-128"/>
            </a:endParaRPr>
          </a:p>
        </p:txBody>
      </p:sp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429200" y="719512"/>
            <a:ext cx="6286500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title style</a:t>
            </a:r>
            <a:endParaRPr lang="sv-SE" noProof="0" dirty="0"/>
          </a:p>
        </p:txBody>
      </p:sp>
      <p:sp>
        <p:nvSpPr>
          <p:cNvPr id="7" name="Date Placeholder 1"/>
          <p:cNvSpPr>
            <a:spLocks noGrp="1"/>
          </p:cNvSpPr>
          <p:nvPr>
            <p:ph type="dt" sz="half" idx="2"/>
          </p:nvPr>
        </p:nvSpPr>
        <p:spPr>
          <a:xfrm>
            <a:off x="1428750" y="4843912"/>
            <a:ext cx="2133600" cy="2995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0" i="0">
                <a:solidFill>
                  <a:srgbClr val="FFFFFF"/>
                </a:solidFill>
                <a:latin typeface="Rockwell Std Light" charset="0"/>
                <a:ea typeface="Rockwell Std Light" charset="0"/>
                <a:cs typeface="Rockwell Std Light" charset="0"/>
              </a:defRPr>
            </a:lvl1pPr>
          </a:lstStyle>
          <a:p>
            <a:fld id="{B7344042-9698-9D4C-B97C-5EE23DEB7A7E}" type="datetimeFigureOut">
              <a:rPr lang="sv-SE" smtClean="0"/>
              <a:pPr/>
              <a:t>2018-12-11</a:t>
            </a:fld>
            <a:endParaRPr lang="sv-SE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5581650" y="4843912"/>
            <a:ext cx="2133600" cy="2995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bg1"/>
                </a:solidFill>
                <a:latin typeface="Rockwell Std Light" charset="0"/>
                <a:ea typeface="Rockwell Std Light" charset="0"/>
                <a:cs typeface="Rockwell Std Light" charset="0"/>
              </a:defRPr>
            </a:lvl1pPr>
          </a:lstStyle>
          <a:p>
            <a:fld id="{D392AA70-B916-FF45-82A3-180459F92796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14" name="Platshållare för innehåll 13"/>
          <p:cNvSpPr>
            <a:spLocks noGrp="1"/>
          </p:cNvSpPr>
          <p:nvPr>
            <p:ph sz="quarter" idx="10"/>
          </p:nvPr>
        </p:nvSpPr>
        <p:spPr>
          <a:xfrm>
            <a:off x="1428750" y="1419622"/>
            <a:ext cx="6286500" cy="3168351"/>
          </a:xfrm>
        </p:spPr>
        <p:txBody>
          <a:bodyPr/>
          <a:lstStyle>
            <a:lvl1pPr marL="228600" indent="-228600">
              <a:spcBef>
                <a:spcPts val="1200"/>
              </a:spcBef>
              <a:tabLst/>
              <a:defRPr>
                <a:solidFill>
                  <a:schemeClr val="bg1"/>
                </a:solidFill>
              </a:defRPr>
            </a:lvl1pPr>
            <a:lvl2pPr marL="628650" indent="-171450">
              <a:tabLst/>
              <a:defRPr>
                <a:solidFill>
                  <a:schemeClr val="bg1"/>
                </a:solidFill>
              </a:defRPr>
            </a:lvl2pPr>
            <a:lvl3pPr marL="979488" indent="-128588">
              <a:tabLst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nktlista | Svart si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ktangel 9"/>
          <p:cNvSpPr/>
          <p:nvPr userDrawn="1"/>
        </p:nvSpPr>
        <p:spPr bwMode="auto">
          <a:xfrm>
            <a:off x="0" y="627534"/>
            <a:ext cx="9144000" cy="4216378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sv-SE" sz="20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+mn-lt"/>
              <a:ea typeface="ＭＳ Ｐゴシック" pitchFamily="1" charset="-128"/>
            </a:endParaRPr>
          </a:p>
        </p:txBody>
      </p:sp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429200" y="719512"/>
            <a:ext cx="6286500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title style</a:t>
            </a:r>
            <a:endParaRPr lang="sv-SE" noProof="0" dirty="0"/>
          </a:p>
        </p:txBody>
      </p:sp>
      <p:sp>
        <p:nvSpPr>
          <p:cNvPr id="7" name="Date Placeholder 1"/>
          <p:cNvSpPr>
            <a:spLocks noGrp="1"/>
          </p:cNvSpPr>
          <p:nvPr>
            <p:ph type="dt" sz="half" idx="2"/>
          </p:nvPr>
        </p:nvSpPr>
        <p:spPr>
          <a:xfrm>
            <a:off x="1428750" y="4843912"/>
            <a:ext cx="2133600" cy="2995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0" i="0">
                <a:solidFill>
                  <a:srgbClr val="FFFFFF"/>
                </a:solidFill>
                <a:latin typeface="Rockwell Std Light" charset="0"/>
                <a:ea typeface="Rockwell Std Light" charset="0"/>
                <a:cs typeface="Rockwell Std Light" charset="0"/>
              </a:defRPr>
            </a:lvl1pPr>
          </a:lstStyle>
          <a:p>
            <a:fld id="{B7344042-9698-9D4C-B97C-5EE23DEB7A7E}" type="datetimeFigureOut">
              <a:rPr lang="sv-SE" smtClean="0"/>
              <a:pPr/>
              <a:t>2018-12-11</a:t>
            </a:fld>
            <a:endParaRPr lang="sv-SE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5581650" y="4843912"/>
            <a:ext cx="2133600" cy="2995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bg1"/>
                </a:solidFill>
                <a:latin typeface="Rockwell Std Light" charset="0"/>
                <a:ea typeface="Rockwell Std Light" charset="0"/>
                <a:cs typeface="Rockwell Std Light" charset="0"/>
              </a:defRPr>
            </a:lvl1pPr>
          </a:lstStyle>
          <a:p>
            <a:fld id="{D392AA70-B916-FF45-82A3-180459F92796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14" name="Platshållare för innehåll 13"/>
          <p:cNvSpPr>
            <a:spLocks noGrp="1"/>
          </p:cNvSpPr>
          <p:nvPr>
            <p:ph sz="quarter" idx="10"/>
          </p:nvPr>
        </p:nvSpPr>
        <p:spPr>
          <a:xfrm>
            <a:off x="1428750" y="1419622"/>
            <a:ext cx="6286500" cy="3168351"/>
          </a:xfrm>
        </p:spPr>
        <p:txBody>
          <a:bodyPr/>
          <a:lstStyle>
            <a:lvl1pPr marL="228600" indent="-228600">
              <a:spcBef>
                <a:spcPts val="1200"/>
              </a:spcBef>
              <a:tabLst/>
              <a:defRPr>
                <a:solidFill>
                  <a:schemeClr val="bg1"/>
                </a:solidFill>
              </a:defRPr>
            </a:lvl1pPr>
            <a:lvl2pPr marL="628650" indent="-171450">
              <a:tabLst/>
              <a:defRPr>
                <a:solidFill>
                  <a:schemeClr val="bg1"/>
                </a:solidFill>
              </a:defRPr>
            </a:lvl2pPr>
            <a:lvl3pPr marL="979488" indent="-128588">
              <a:tabLst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kolumner | Lila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ktangel 9"/>
          <p:cNvSpPr/>
          <p:nvPr userDrawn="1"/>
        </p:nvSpPr>
        <p:spPr bwMode="auto">
          <a:xfrm>
            <a:off x="0" y="627534"/>
            <a:ext cx="9144000" cy="627534"/>
          </a:xfrm>
          <a:prstGeom prst="rect">
            <a:avLst/>
          </a:prstGeom>
          <a:solidFill>
            <a:srgbClr val="72238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sv-SE" sz="20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+mn-lt"/>
              <a:ea typeface="ＭＳ Ｐゴシック" pitchFamily="1" charset="-128"/>
            </a:endParaRPr>
          </a:p>
        </p:txBody>
      </p:sp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428750" y="719512"/>
            <a:ext cx="6286500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title style</a:t>
            </a:r>
            <a:endParaRPr lang="sv-SE" noProof="0" dirty="0"/>
          </a:p>
        </p:txBody>
      </p:sp>
      <p:sp>
        <p:nvSpPr>
          <p:cNvPr id="7" name="Date Placeholder 1"/>
          <p:cNvSpPr>
            <a:spLocks noGrp="1"/>
          </p:cNvSpPr>
          <p:nvPr>
            <p:ph type="dt" sz="half" idx="2"/>
          </p:nvPr>
        </p:nvSpPr>
        <p:spPr>
          <a:xfrm>
            <a:off x="1428750" y="4843912"/>
            <a:ext cx="2133600" cy="2995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0" i="0">
                <a:solidFill>
                  <a:srgbClr val="FFFFFF"/>
                </a:solidFill>
                <a:latin typeface="Rockwell Std Light" charset="0"/>
                <a:ea typeface="Rockwell Std Light" charset="0"/>
                <a:cs typeface="Rockwell Std Light" charset="0"/>
              </a:defRPr>
            </a:lvl1pPr>
          </a:lstStyle>
          <a:p>
            <a:fld id="{B7344042-9698-9D4C-B97C-5EE23DEB7A7E}" type="datetimeFigureOut">
              <a:rPr lang="sv-SE" smtClean="0"/>
              <a:pPr/>
              <a:t>2018-12-11</a:t>
            </a:fld>
            <a:endParaRPr lang="sv-SE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5581650" y="4843912"/>
            <a:ext cx="2133600" cy="2995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bg1"/>
                </a:solidFill>
                <a:latin typeface="Rockwell Std Light" charset="0"/>
                <a:ea typeface="Rockwell Std Light" charset="0"/>
                <a:cs typeface="Rockwell Std Light" charset="0"/>
              </a:defRPr>
            </a:lvl1pPr>
          </a:lstStyle>
          <a:p>
            <a:fld id="{D392AA70-B916-FF45-82A3-180459F92796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14" name="Platshållare för innehåll 13"/>
          <p:cNvSpPr>
            <a:spLocks noGrp="1"/>
          </p:cNvSpPr>
          <p:nvPr>
            <p:ph sz="quarter" idx="10"/>
          </p:nvPr>
        </p:nvSpPr>
        <p:spPr>
          <a:xfrm>
            <a:off x="1428750" y="1419622"/>
            <a:ext cx="3064818" cy="3168352"/>
          </a:xfrm>
        </p:spPr>
        <p:txBody>
          <a:bodyPr/>
          <a:lstStyle>
            <a:lvl1pPr marL="228600" indent="-228600">
              <a:spcBef>
                <a:spcPts val="1200"/>
              </a:spcBef>
              <a:tabLst/>
              <a:defRPr/>
            </a:lvl1pPr>
            <a:lvl2pPr marL="628650" indent="-171450">
              <a:tabLst/>
              <a:defRPr/>
            </a:lvl2pPr>
            <a:lvl3pPr marL="979488" indent="-128588">
              <a:tabLst/>
              <a:defRPr/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Platshållare för innehåll 13"/>
          <p:cNvSpPr>
            <a:spLocks noGrp="1"/>
          </p:cNvSpPr>
          <p:nvPr>
            <p:ph sz="quarter" idx="11"/>
          </p:nvPr>
        </p:nvSpPr>
        <p:spPr>
          <a:xfrm>
            <a:off x="4650433" y="1419622"/>
            <a:ext cx="3046425" cy="3168352"/>
          </a:xfrm>
        </p:spPr>
        <p:txBody>
          <a:bodyPr/>
          <a:lstStyle>
            <a:lvl1pPr marL="228600" indent="-228600">
              <a:spcBef>
                <a:spcPts val="1200"/>
              </a:spcBef>
              <a:tabLst/>
              <a:defRPr/>
            </a:lvl1pPr>
            <a:lvl2pPr marL="628650" indent="-171450">
              <a:tabLst/>
              <a:defRPr/>
            </a:lvl2pPr>
            <a:lvl3pPr marL="979488" indent="-128588">
              <a:tabLst/>
              <a:defRPr/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kolumner | Cerise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ktangel 9"/>
          <p:cNvSpPr/>
          <p:nvPr userDrawn="1"/>
        </p:nvSpPr>
        <p:spPr bwMode="auto">
          <a:xfrm>
            <a:off x="0" y="627534"/>
            <a:ext cx="9144000" cy="627534"/>
          </a:xfrm>
          <a:prstGeom prst="rect">
            <a:avLst/>
          </a:prstGeom>
          <a:solidFill>
            <a:srgbClr val="D1007B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sv-SE" sz="20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+mn-lt"/>
              <a:ea typeface="ＭＳ Ｐゴシック" pitchFamily="1" charset="-128"/>
            </a:endParaRPr>
          </a:p>
        </p:txBody>
      </p:sp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428750" y="719512"/>
            <a:ext cx="6286500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title style</a:t>
            </a:r>
            <a:endParaRPr lang="sv-SE" noProof="0" dirty="0"/>
          </a:p>
        </p:txBody>
      </p:sp>
      <p:sp>
        <p:nvSpPr>
          <p:cNvPr id="7" name="Date Placeholder 1"/>
          <p:cNvSpPr>
            <a:spLocks noGrp="1"/>
          </p:cNvSpPr>
          <p:nvPr>
            <p:ph type="dt" sz="half" idx="2"/>
          </p:nvPr>
        </p:nvSpPr>
        <p:spPr>
          <a:xfrm>
            <a:off x="1428750" y="4843912"/>
            <a:ext cx="2133600" cy="2995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0" i="0">
                <a:solidFill>
                  <a:srgbClr val="FFFFFF"/>
                </a:solidFill>
                <a:latin typeface="Rockwell Std Light" charset="0"/>
                <a:ea typeface="Rockwell Std Light" charset="0"/>
                <a:cs typeface="Rockwell Std Light" charset="0"/>
              </a:defRPr>
            </a:lvl1pPr>
          </a:lstStyle>
          <a:p>
            <a:fld id="{B7344042-9698-9D4C-B97C-5EE23DEB7A7E}" type="datetimeFigureOut">
              <a:rPr lang="sv-SE" smtClean="0"/>
              <a:pPr/>
              <a:t>2018-12-11</a:t>
            </a:fld>
            <a:endParaRPr lang="sv-SE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5581650" y="4843912"/>
            <a:ext cx="2133600" cy="2995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bg1"/>
                </a:solidFill>
                <a:latin typeface="Rockwell Std Light" charset="0"/>
                <a:ea typeface="Rockwell Std Light" charset="0"/>
                <a:cs typeface="Rockwell Std Light" charset="0"/>
              </a:defRPr>
            </a:lvl1pPr>
          </a:lstStyle>
          <a:p>
            <a:fld id="{D392AA70-B916-FF45-82A3-180459F92796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14" name="Platshållare för innehåll 13"/>
          <p:cNvSpPr>
            <a:spLocks noGrp="1"/>
          </p:cNvSpPr>
          <p:nvPr>
            <p:ph sz="quarter" idx="10"/>
          </p:nvPr>
        </p:nvSpPr>
        <p:spPr>
          <a:xfrm>
            <a:off x="1428750" y="1419622"/>
            <a:ext cx="3064818" cy="3168352"/>
          </a:xfrm>
        </p:spPr>
        <p:txBody>
          <a:bodyPr/>
          <a:lstStyle>
            <a:lvl1pPr marL="228600" indent="-228600">
              <a:spcBef>
                <a:spcPts val="1200"/>
              </a:spcBef>
              <a:tabLst/>
              <a:defRPr/>
            </a:lvl1pPr>
            <a:lvl2pPr marL="628650" indent="-171450">
              <a:tabLst/>
              <a:defRPr/>
            </a:lvl2pPr>
            <a:lvl3pPr marL="979488" indent="-128588">
              <a:tabLst/>
              <a:defRPr/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Platshållare för innehåll 13"/>
          <p:cNvSpPr>
            <a:spLocks noGrp="1"/>
          </p:cNvSpPr>
          <p:nvPr>
            <p:ph sz="quarter" idx="11"/>
          </p:nvPr>
        </p:nvSpPr>
        <p:spPr>
          <a:xfrm>
            <a:off x="4650433" y="1419622"/>
            <a:ext cx="3046425" cy="3168352"/>
          </a:xfrm>
        </p:spPr>
        <p:txBody>
          <a:bodyPr/>
          <a:lstStyle>
            <a:lvl1pPr marL="228600" indent="-228600">
              <a:spcBef>
                <a:spcPts val="1200"/>
              </a:spcBef>
              <a:tabLst/>
              <a:defRPr/>
            </a:lvl1pPr>
            <a:lvl2pPr marL="628650" indent="-171450">
              <a:tabLst/>
              <a:defRPr/>
            </a:lvl2pPr>
            <a:lvl3pPr marL="979488" indent="-128588">
              <a:tabLst/>
              <a:defRPr/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kolumner | Blå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ktangel 9"/>
          <p:cNvSpPr/>
          <p:nvPr userDrawn="1"/>
        </p:nvSpPr>
        <p:spPr bwMode="auto">
          <a:xfrm>
            <a:off x="0" y="627534"/>
            <a:ext cx="9144000" cy="627534"/>
          </a:xfrm>
          <a:prstGeom prst="rect">
            <a:avLst/>
          </a:prstGeom>
          <a:solidFill>
            <a:srgbClr val="006BB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sv-SE" sz="20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+mn-lt"/>
              <a:ea typeface="ＭＳ Ｐゴシック" pitchFamily="1" charset="-128"/>
            </a:endParaRPr>
          </a:p>
        </p:txBody>
      </p:sp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428750" y="719512"/>
            <a:ext cx="6286500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title style</a:t>
            </a:r>
            <a:endParaRPr lang="sv-SE" noProof="0" dirty="0"/>
          </a:p>
        </p:txBody>
      </p:sp>
      <p:sp>
        <p:nvSpPr>
          <p:cNvPr id="7" name="Date Placeholder 1"/>
          <p:cNvSpPr>
            <a:spLocks noGrp="1"/>
          </p:cNvSpPr>
          <p:nvPr>
            <p:ph type="dt" sz="half" idx="2"/>
          </p:nvPr>
        </p:nvSpPr>
        <p:spPr>
          <a:xfrm>
            <a:off x="1428750" y="4843912"/>
            <a:ext cx="2133600" cy="2995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0" i="0">
                <a:solidFill>
                  <a:srgbClr val="FFFFFF"/>
                </a:solidFill>
                <a:latin typeface="Rockwell Std Light" charset="0"/>
                <a:ea typeface="Rockwell Std Light" charset="0"/>
                <a:cs typeface="Rockwell Std Light" charset="0"/>
              </a:defRPr>
            </a:lvl1pPr>
          </a:lstStyle>
          <a:p>
            <a:fld id="{B7344042-9698-9D4C-B97C-5EE23DEB7A7E}" type="datetimeFigureOut">
              <a:rPr lang="sv-SE" smtClean="0"/>
              <a:pPr/>
              <a:t>2018-12-11</a:t>
            </a:fld>
            <a:endParaRPr lang="sv-SE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5581650" y="4843912"/>
            <a:ext cx="2133600" cy="2995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bg1"/>
                </a:solidFill>
                <a:latin typeface="Rockwell Std Light" charset="0"/>
                <a:ea typeface="Rockwell Std Light" charset="0"/>
                <a:cs typeface="Rockwell Std Light" charset="0"/>
              </a:defRPr>
            </a:lvl1pPr>
          </a:lstStyle>
          <a:p>
            <a:fld id="{D392AA70-B916-FF45-82A3-180459F92796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14" name="Platshållare för innehåll 13"/>
          <p:cNvSpPr>
            <a:spLocks noGrp="1"/>
          </p:cNvSpPr>
          <p:nvPr>
            <p:ph sz="quarter" idx="10"/>
          </p:nvPr>
        </p:nvSpPr>
        <p:spPr>
          <a:xfrm>
            <a:off x="1428750" y="1419622"/>
            <a:ext cx="3064818" cy="3168352"/>
          </a:xfrm>
        </p:spPr>
        <p:txBody>
          <a:bodyPr/>
          <a:lstStyle>
            <a:lvl1pPr marL="228600" indent="-228600">
              <a:spcBef>
                <a:spcPts val="1200"/>
              </a:spcBef>
              <a:tabLst/>
              <a:defRPr/>
            </a:lvl1pPr>
            <a:lvl2pPr marL="628650" indent="-171450">
              <a:tabLst/>
              <a:defRPr/>
            </a:lvl2pPr>
            <a:lvl3pPr marL="979488" indent="-128588">
              <a:tabLst/>
              <a:defRPr/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Platshållare för innehåll 13"/>
          <p:cNvSpPr>
            <a:spLocks noGrp="1"/>
          </p:cNvSpPr>
          <p:nvPr>
            <p:ph sz="quarter" idx="11"/>
          </p:nvPr>
        </p:nvSpPr>
        <p:spPr>
          <a:xfrm>
            <a:off x="4650433" y="1419622"/>
            <a:ext cx="3046425" cy="3168352"/>
          </a:xfrm>
        </p:spPr>
        <p:txBody>
          <a:bodyPr/>
          <a:lstStyle>
            <a:lvl1pPr marL="228600" indent="-228600">
              <a:spcBef>
                <a:spcPts val="1200"/>
              </a:spcBef>
              <a:tabLst/>
              <a:defRPr/>
            </a:lvl1pPr>
            <a:lvl2pPr marL="628650" indent="-171450">
              <a:tabLst/>
              <a:defRPr/>
            </a:lvl2pPr>
            <a:lvl3pPr marL="979488" indent="-128588">
              <a:tabLst/>
              <a:defRPr/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kolumner | Grön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ktangel 9"/>
          <p:cNvSpPr/>
          <p:nvPr userDrawn="1"/>
        </p:nvSpPr>
        <p:spPr bwMode="auto">
          <a:xfrm>
            <a:off x="0" y="629457"/>
            <a:ext cx="9144000" cy="627534"/>
          </a:xfrm>
          <a:prstGeom prst="rect">
            <a:avLst/>
          </a:prstGeom>
          <a:solidFill>
            <a:srgbClr val="009437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sv-SE" sz="20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+mn-lt"/>
              <a:ea typeface="ＭＳ Ｐゴシック" pitchFamily="1" charset="-128"/>
            </a:endParaRPr>
          </a:p>
        </p:txBody>
      </p:sp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428750" y="719512"/>
            <a:ext cx="6286500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title style</a:t>
            </a:r>
            <a:endParaRPr lang="sv-SE" noProof="0" dirty="0"/>
          </a:p>
        </p:txBody>
      </p:sp>
      <p:sp>
        <p:nvSpPr>
          <p:cNvPr id="7" name="Date Placeholder 1"/>
          <p:cNvSpPr>
            <a:spLocks noGrp="1"/>
          </p:cNvSpPr>
          <p:nvPr>
            <p:ph type="dt" sz="half" idx="2"/>
          </p:nvPr>
        </p:nvSpPr>
        <p:spPr>
          <a:xfrm>
            <a:off x="1428750" y="4843912"/>
            <a:ext cx="2133600" cy="2995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0" i="0">
                <a:solidFill>
                  <a:srgbClr val="FFFFFF"/>
                </a:solidFill>
                <a:latin typeface="Rockwell Std Light" charset="0"/>
                <a:ea typeface="Rockwell Std Light" charset="0"/>
                <a:cs typeface="Rockwell Std Light" charset="0"/>
              </a:defRPr>
            </a:lvl1pPr>
          </a:lstStyle>
          <a:p>
            <a:fld id="{B7344042-9698-9D4C-B97C-5EE23DEB7A7E}" type="datetimeFigureOut">
              <a:rPr lang="sv-SE" smtClean="0"/>
              <a:pPr/>
              <a:t>2018-12-11</a:t>
            </a:fld>
            <a:endParaRPr lang="sv-SE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5581650" y="4843912"/>
            <a:ext cx="2133600" cy="2995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bg1"/>
                </a:solidFill>
                <a:latin typeface="Rockwell Std Light" charset="0"/>
                <a:ea typeface="Rockwell Std Light" charset="0"/>
                <a:cs typeface="Rockwell Std Light" charset="0"/>
              </a:defRPr>
            </a:lvl1pPr>
          </a:lstStyle>
          <a:p>
            <a:fld id="{D392AA70-B916-FF45-82A3-180459F92796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9" name="Platshållare för innehåll 13"/>
          <p:cNvSpPr>
            <a:spLocks noGrp="1"/>
          </p:cNvSpPr>
          <p:nvPr>
            <p:ph sz="quarter" idx="10"/>
          </p:nvPr>
        </p:nvSpPr>
        <p:spPr>
          <a:xfrm>
            <a:off x="1428750" y="1419622"/>
            <a:ext cx="3064818" cy="3168352"/>
          </a:xfrm>
        </p:spPr>
        <p:txBody>
          <a:bodyPr/>
          <a:lstStyle>
            <a:lvl1pPr marL="228600" indent="-228600">
              <a:spcBef>
                <a:spcPts val="1200"/>
              </a:spcBef>
              <a:tabLst/>
              <a:defRPr/>
            </a:lvl1pPr>
            <a:lvl2pPr marL="628650" indent="-171450">
              <a:tabLst/>
              <a:defRPr/>
            </a:lvl2pPr>
            <a:lvl3pPr marL="979488" indent="-128588">
              <a:tabLst/>
              <a:defRPr/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1" name="Platshållare för innehåll 13"/>
          <p:cNvSpPr>
            <a:spLocks noGrp="1"/>
          </p:cNvSpPr>
          <p:nvPr>
            <p:ph sz="quarter" idx="11"/>
          </p:nvPr>
        </p:nvSpPr>
        <p:spPr>
          <a:xfrm>
            <a:off x="4650433" y="1419622"/>
            <a:ext cx="3046425" cy="3168352"/>
          </a:xfrm>
        </p:spPr>
        <p:txBody>
          <a:bodyPr/>
          <a:lstStyle>
            <a:lvl1pPr marL="228600" indent="-228600">
              <a:spcBef>
                <a:spcPts val="1200"/>
              </a:spcBef>
              <a:tabLst/>
              <a:defRPr/>
            </a:lvl1pPr>
            <a:lvl2pPr marL="628650" indent="-171450">
              <a:tabLst/>
              <a:defRPr/>
            </a:lvl2pPr>
            <a:lvl3pPr marL="979488" indent="-128588">
              <a:tabLst/>
              <a:defRPr/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kolumner | Orange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ktangel 9"/>
          <p:cNvSpPr/>
          <p:nvPr userDrawn="1"/>
        </p:nvSpPr>
        <p:spPr bwMode="auto">
          <a:xfrm>
            <a:off x="0" y="627534"/>
            <a:ext cx="9144000" cy="627534"/>
          </a:xfrm>
          <a:prstGeom prst="rect">
            <a:avLst/>
          </a:prstGeom>
          <a:solidFill>
            <a:srgbClr val="EF84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sv-SE" sz="20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+mn-lt"/>
              <a:ea typeface="ＭＳ Ｐゴシック" pitchFamily="1" charset="-128"/>
            </a:endParaRPr>
          </a:p>
        </p:txBody>
      </p:sp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428750" y="719512"/>
            <a:ext cx="6286500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title style</a:t>
            </a:r>
            <a:endParaRPr lang="sv-SE" noProof="0" dirty="0"/>
          </a:p>
        </p:txBody>
      </p:sp>
      <p:sp>
        <p:nvSpPr>
          <p:cNvPr id="7" name="Date Placeholder 1"/>
          <p:cNvSpPr>
            <a:spLocks noGrp="1"/>
          </p:cNvSpPr>
          <p:nvPr>
            <p:ph type="dt" sz="half" idx="2"/>
          </p:nvPr>
        </p:nvSpPr>
        <p:spPr>
          <a:xfrm>
            <a:off x="1428750" y="4843912"/>
            <a:ext cx="2133600" cy="2995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0" i="0">
                <a:solidFill>
                  <a:srgbClr val="FFFFFF"/>
                </a:solidFill>
                <a:latin typeface="Rockwell Std Light" charset="0"/>
                <a:ea typeface="Rockwell Std Light" charset="0"/>
                <a:cs typeface="Rockwell Std Light" charset="0"/>
              </a:defRPr>
            </a:lvl1pPr>
          </a:lstStyle>
          <a:p>
            <a:fld id="{B7344042-9698-9D4C-B97C-5EE23DEB7A7E}" type="datetimeFigureOut">
              <a:rPr lang="sv-SE" smtClean="0"/>
              <a:pPr/>
              <a:t>2018-12-11</a:t>
            </a:fld>
            <a:endParaRPr lang="sv-SE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5581650" y="4843912"/>
            <a:ext cx="2133600" cy="2995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bg1"/>
                </a:solidFill>
                <a:latin typeface="Rockwell Std Light" charset="0"/>
                <a:ea typeface="Rockwell Std Light" charset="0"/>
                <a:cs typeface="Rockwell Std Light" charset="0"/>
              </a:defRPr>
            </a:lvl1pPr>
          </a:lstStyle>
          <a:p>
            <a:fld id="{D392AA70-B916-FF45-82A3-180459F92796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9" name="Platshållare för innehåll 13"/>
          <p:cNvSpPr>
            <a:spLocks noGrp="1"/>
          </p:cNvSpPr>
          <p:nvPr>
            <p:ph sz="quarter" idx="10"/>
          </p:nvPr>
        </p:nvSpPr>
        <p:spPr>
          <a:xfrm>
            <a:off x="1428750" y="1419622"/>
            <a:ext cx="3064818" cy="3168352"/>
          </a:xfrm>
        </p:spPr>
        <p:txBody>
          <a:bodyPr/>
          <a:lstStyle>
            <a:lvl1pPr marL="228600" indent="-228600">
              <a:spcBef>
                <a:spcPts val="1200"/>
              </a:spcBef>
              <a:tabLst/>
              <a:defRPr/>
            </a:lvl1pPr>
            <a:lvl2pPr marL="628650" indent="-171450">
              <a:tabLst/>
              <a:defRPr/>
            </a:lvl2pPr>
            <a:lvl3pPr marL="979488" indent="-128588">
              <a:tabLst/>
              <a:defRPr/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1" name="Platshållare för innehåll 13"/>
          <p:cNvSpPr>
            <a:spLocks noGrp="1"/>
          </p:cNvSpPr>
          <p:nvPr>
            <p:ph sz="quarter" idx="11"/>
          </p:nvPr>
        </p:nvSpPr>
        <p:spPr>
          <a:xfrm>
            <a:off x="4650433" y="1419622"/>
            <a:ext cx="3046425" cy="3168352"/>
          </a:xfrm>
        </p:spPr>
        <p:txBody>
          <a:bodyPr/>
          <a:lstStyle>
            <a:lvl1pPr marL="228600" indent="-228600">
              <a:spcBef>
                <a:spcPts val="1200"/>
              </a:spcBef>
              <a:tabLst/>
              <a:defRPr/>
            </a:lvl1pPr>
            <a:lvl2pPr marL="628650" indent="-171450">
              <a:tabLst/>
              <a:defRPr/>
            </a:lvl2pPr>
            <a:lvl3pPr marL="979488" indent="-128588">
              <a:tabLst/>
              <a:defRPr/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nktlista | Cerise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ktangel 9"/>
          <p:cNvSpPr/>
          <p:nvPr userDrawn="1"/>
        </p:nvSpPr>
        <p:spPr bwMode="auto">
          <a:xfrm>
            <a:off x="0" y="627534"/>
            <a:ext cx="9144000" cy="627534"/>
          </a:xfrm>
          <a:prstGeom prst="rect">
            <a:avLst/>
          </a:prstGeom>
          <a:solidFill>
            <a:srgbClr val="D1007B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sv-SE" sz="20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+mn-lt"/>
              <a:ea typeface="ＭＳ Ｐゴシック" pitchFamily="1" charset="-128"/>
            </a:endParaRPr>
          </a:p>
        </p:txBody>
      </p:sp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428750" y="719512"/>
            <a:ext cx="6286500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title style</a:t>
            </a:r>
            <a:endParaRPr lang="sv-SE" noProof="0" dirty="0"/>
          </a:p>
        </p:txBody>
      </p:sp>
      <p:sp>
        <p:nvSpPr>
          <p:cNvPr id="7" name="Date Placeholder 1"/>
          <p:cNvSpPr>
            <a:spLocks noGrp="1"/>
          </p:cNvSpPr>
          <p:nvPr>
            <p:ph type="dt" sz="half" idx="2"/>
          </p:nvPr>
        </p:nvSpPr>
        <p:spPr>
          <a:xfrm>
            <a:off x="1428750" y="4843912"/>
            <a:ext cx="2133600" cy="2995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0" i="0">
                <a:solidFill>
                  <a:srgbClr val="FFFFFF"/>
                </a:solidFill>
                <a:latin typeface="Rockwell Std Light" charset="0"/>
                <a:ea typeface="Rockwell Std Light" charset="0"/>
                <a:cs typeface="Rockwell Std Light" charset="0"/>
              </a:defRPr>
            </a:lvl1pPr>
          </a:lstStyle>
          <a:p>
            <a:fld id="{B7344042-9698-9D4C-B97C-5EE23DEB7A7E}" type="datetimeFigureOut">
              <a:rPr lang="sv-SE" smtClean="0"/>
              <a:pPr/>
              <a:t>2018-12-11</a:t>
            </a:fld>
            <a:endParaRPr lang="sv-SE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5581650" y="4843912"/>
            <a:ext cx="2133600" cy="2995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bg1"/>
                </a:solidFill>
                <a:latin typeface="Rockwell Std Light" charset="0"/>
                <a:ea typeface="Rockwell Std Light" charset="0"/>
                <a:cs typeface="Rockwell Std Light" charset="0"/>
              </a:defRPr>
            </a:lvl1pPr>
          </a:lstStyle>
          <a:p>
            <a:fld id="{D392AA70-B916-FF45-82A3-180459F92796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14" name="Platshållare för innehåll 13"/>
          <p:cNvSpPr>
            <a:spLocks noGrp="1"/>
          </p:cNvSpPr>
          <p:nvPr>
            <p:ph sz="quarter" idx="10"/>
          </p:nvPr>
        </p:nvSpPr>
        <p:spPr>
          <a:xfrm>
            <a:off x="1428751" y="1419622"/>
            <a:ext cx="6286499" cy="3168350"/>
          </a:xfrm>
        </p:spPr>
        <p:txBody>
          <a:bodyPr/>
          <a:lstStyle>
            <a:lvl1pPr marL="228600" indent="-228600">
              <a:spcBef>
                <a:spcPts val="1200"/>
              </a:spcBef>
              <a:tabLst/>
              <a:defRPr/>
            </a:lvl1pPr>
            <a:lvl2pPr marL="628650" indent="-171450">
              <a:tabLst/>
              <a:defRPr/>
            </a:lvl2pPr>
            <a:lvl3pPr marL="979488" indent="-128588">
              <a:tabLst/>
              <a:defRPr/>
            </a:lvl3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kolumner | Turkos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ktangel 9"/>
          <p:cNvSpPr/>
          <p:nvPr userDrawn="1"/>
        </p:nvSpPr>
        <p:spPr bwMode="auto">
          <a:xfrm>
            <a:off x="0" y="627534"/>
            <a:ext cx="9144000" cy="627534"/>
          </a:xfrm>
          <a:prstGeom prst="rect">
            <a:avLst/>
          </a:prstGeom>
          <a:solidFill>
            <a:srgbClr val="00A1B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sv-SE" sz="20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+mn-lt"/>
              <a:ea typeface="ＭＳ Ｐゴシック" pitchFamily="1" charset="-128"/>
            </a:endParaRPr>
          </a:p>
        </p:txBody>
      </p:sp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428750" y="719512"/>
            <a:ext cx="6286500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title style</a:t>
            </a:r>
            <a:endParaRPr lang="sv-SE" noProof="0" dirty="0"/>
          </a:p>
        </p:txBody>
      </p:sp>
      <p:sp>
        <p:nvSpPr>
          <p:cNvPr id="7" name="Date Placeholder 1"/>
          <p:cNvSpPr>
            <a:spLocks noGrp="1"/>
          </p:cNvSpPr>
          <p:nvPr>
            <p:ph type="dt" sz="half" idx="2"/>
          </p:nvPr>
        </p:nvSpPr>
        <p:spPr>
          <a:xfrm>
            <a:off x="1428750" y="4843912"/>
            <a:ext cx="2133600" cy="2995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0" i="0">
                <a:solidFill>
                  <a:srgbClr val="FFFFFF"/>
                </a:solidFill>
                <a:latin typeface="Rockwell Std Light" charset="0"/>
                <a:ea typeface="Rockwell Std Light" charset="0"/>
                <a:cs typeface="Rockwell Std Light" charset="0"/>
              </a:defRPr>
            </a:lvl1pPr>
          </a:lstStyle>
          <a:p>
            <a:fld id="{B7344042-9698-9D4C-B97C-5EE23DEB7A7E}" type="datetimeFigureOut">
              <a:rPr lang="sv-SE" smtClean="0"/>
              <a:pPr/>
              <a:t>2018-12-11</a:t>
            </a:fld>
            <a:endParaRPr lang="sv-SE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5581650" y="4843912"/>
            <a:ext cx="2133600" cy="2995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bg1"/>
                </a:solidFill>
                <a:latin typeface="Rockwell Std Light" charset="0"/>
                <a:ea typeface="Rockwell Std Light" charset="0"/>
                <a:cs typeface="Rockwell Std Light" charset="0"/>
              </a:defRPr>
            </a:lvl1pPr>
          </a:lstStyle>
          <a:p>
            <a:fld id="{D392AA70-B916-FF45-82A3-180459F92796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9" name="Platshållare för innehåll 13"/>
          <p:cNvSpPr>
            <a:spLocks noGrp="1"/>
          </p:cNvSpPr>
          <p:nvPr>
            <p:ph sz="quarter" idx="10"/>
          </p:nvPr>
        </p:nvSpPr>
        <p:spPr>
          <a:xfrm>
            <a:off x="1428750" y="1419622"/>
            <a:ext cx="3064818" cy="3168352"/>
          </a:xfrm>
        </p:spPr>
        <p:txBody>
          <a:bodyPr/>
          <a:lstStyle>
            <a:lvl1pPr marL="228600" indent="-228600">
              <a:spcBef>
                <a:spcPts val="1200"/>
              </a:spcBef>
              <a:tabLst/>
              <a:defRPr/>
            </a:lvl1pPr>
            <a:lvl2pPr marL="628650" indent="-171450">
              <a:tabLst/>
              <a:defRPr/>
            </a:lvl2pPr>
            <a:lvl3pPr marL="979488" indent="-128588">
              <a:tabLst/>
              <a:defRPr/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1" name="Platshållare för innehåll 13"/>
          <p:cNvSpPr>
            <a:spLocks noGrp="1"/>
          </p:cNvSpPr>
          <p:nvPr>
            <p:ph sz="quarter" idx="11"/>
          </p:nvPr>
        </p:nvSpPr>
        <p:spPr>
          <a:xfrm>
            <a:off x="4650433" y="1419622"/>
            <a:ext cx="3046425" cy="3168352"/>
          </a:xfrm>
        </p:spPr>
        <p:txBody>
          <a:bodyPr/>
          <a:lstStyle>
            <a:lvl1pPr marL="228600" indent="-228600">
              <a:spcBef>
                <a:spcPts val="1200"/>
              </a:spcBef>
              <a:tabLst/>
              <a:defRPr/>
            </a:lvl1pPr>
            <a:lvl2pPr marL="628650" indent="-171450">
              <a:tabLst/>
              <a:defRPr/>
            </a:lvl2pPr>
            <a:lvl3pPr marL="979488" indent="-128588">
              <a:tabLst/>
              <a:defRPr/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kolumner | Svart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ktangel 9"/>
          <p:cNvSpPr/>
          <p:nvPr userDrawn="1"/>
        </p:nvSpPr>
        <p:spPr bwMode="auto">
          <a:xfrm>
            <a:off x="0" y="627534"/>
            <a:ext cx="9144000" cy="627534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sv-SE" sz="20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+mn-lt"/>
              <a:ea typeface="ＭＳ Ｐゴシック" pitchFamily="1" charset="-128"/>
            </a:endParaRPr>
          </a:p>
        </p:txBody>
      </p:sp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428750" y="719512"/>
            <a:ext cx="6286500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title style</a:t>
            </a:r>
            <a:endParaRPr lang="sv-SE" noProof="0" dirty="0"/>
          </a:p>
        </p:txBody>
      </p:sp>
      <p:sp>
        <p:nvSpPr>
          <p:cNvPr id="7" name="Date Placeholder 1"/>
          <p:cNvSpPr>
            <a:spLocks noGrp="1"/>
          </p:cNvSpPr>
          <p:nvPr>
            <p:ph type="dt" sz="half" idx="2"/>
          </p:nvPr>
        </p:nvSpPr>
        <p:spPr>
          <a:xfrm>
            <a:off x="1428750" y="4843912"/>
            <a:ext cx="2133600" cy="2995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0" i="0">
                <a:solidFill>
                  <a:srgbClr val="FFFFFF"/>
                </a:solidFill>
                <a:latin typeface="Rockwell Std Light" charset="0"/>
                <a:ea typeface="Rockwell Std Light" charset="0"/>
                <a:cs typeface="Rockwell Std Light" charset="0"/>
              </a:defRPr>
            </a:lvl1pPr>
          </a:lstStyle>
          <a:p>
            <a:fld id="{B7344042-9698-9D4C-B97C-5EE23DEB7A7E}" type="datetimeFigureOut">
              <a:rPr lang="sv-SE" smtClean="0"/>
              <a:pPr/>
              <a:t>2018-12-11</a:t>
            </a:fld>
            <a:endParaRPr lang="sv-SE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5581650" y="4843912"/>
            <a:ext cx="2133600" cy="2995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bg1"/>
                </a:solidFill>
                <a:latin typeface="Rockwell Std Light" charset="0"/>
                <a:ea typeface="Rockwell Std Light" charset="0"/>
                <a:cs typeface="Rockwell Std Light" charset="0"/>
              </a:defRPr>
            </a:lvl1pPr>
          </a:lstStyle>
          <a:p>
            <a:fld id="{D392AA70-B916-FF45-82A3-180459F92796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9" name="Platshållare för innehåll 13"/>
          <p:cNvSpPr>
            <a:spLocks noGrp="1"/>
          </p:cNvSpPr>
          <p:nvPr>
            <p:ph sz="quarter" idx="10"/>
          </p:nvPr>
        </p:nvSpPr>
        <p:spPr>
          <a:xfrm>
            <a:off x="1428750" y="1419622"/>
            <a:ext cx="3064818" cy="3168352"/>
          </a:xfrm>
        </p:spPr>
        <p:txBody>
          <a:bodyPr/>
          <a:lstStyle>
            <a:lvl1pPr marL="228600" indent="-228600">
              <a:spcBef>
                <a:spcPts val="1200"/>
              </a:spcBef>
              <a:tabLst/>
              <a:defRPr/>
            </a:lvl1pPr>
            <a:lvl2pPr marL="628650" indent="-171450">
              <a:tabLst/>
              <a:defRPr/>
            </a:lvl2pPr>
            <a:lvl3pPr marL="979488" indent="-128588">
              <a:tabLst/>
              <a:defRPr/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1" name="Platshållare för innehåll 13"/>
          <p:cNvSpPr>
            <a:spLocks noGrp="1"/>
          </p:cNvSpPr>
          <p:nvPr>
            <p:ph sz="quarter" idx="11"/>
          </p:nvPr>
        </p:nvSpPr>
        <p:spPr>
          <a:xfrm>
            <a:off x="4650433" y="1419622"/>
            <a:ext cx="3046425" cy="3168352"/>
          </a:xfrm>
        </p:spPr>
        <p:txBody>
          <a:bodyPr/>
          <a:lstStyle>
            <a:lvl1pPr marL="228600" indent="-228600">
              <a:spcBef>
                <a:spcPts val="1200"/>
              </a:spcBef>
              <a:tabLst/>
              <a:defRPr/>
            </a:lvl1pPr>
            <a:lvl2pPr marL="628650" indent="-171450">
              <a:tabLst/>
              <a:defRPr/>
            </a:lvl2pPr>
            <a:lvl3pPr marL="979488" indent="-128588">
              <a:tabLst/>
              <a:defRPr/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| Lila sida | Flagg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objekt 1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543857"/>
            <a:ext cx="9144000" cy="1300055"/>
          </a:xfrm>
          <a:prstGeom prst="rect">
            <a:avLst/>
          </a:prstGeom>
        </p:spPr>
      </p:pic>
      <p:sp>
        <p:nvSpPr>
          <p:cNvPr id="10" name="Rektangel 9"/>
          <p:cNvSpPr/>
          <p:nvPr userDrawn="1"/>
        </p:nvSpPr>
        <p:spPr bwMode="auto">
          <a:xfrm>
            <a:off x="0" y="627534"/>
            <a:ext cx="9144000" cy="2916323"/>
          </a:xfrm>
          <a:prstGeom prst="rect">
            <a:avLst/>
          </a:prstGeom>
          <a:solidFill>
            <a:srgbClr val="72238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sv-SE" sz="20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+mn-lt"/>
              <a:ea typeface="ＭＳ Ｐゴシック" pitchFamily="1" charset="-128"/>
            </a:endParaRPr>
          </a:p>
        </p:txBody>
      </p:sp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428750" y="719512"/>
            <a:ext cx="6286500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title style</a:t>
            </a:r>
            <a:endParaRPr lang="sv-SE" noProof="0" dirty="0"/>
          </a:p>
        </p:txBody>
      </p:sp>
      <p:sp>
        <p:nvSpPr>
          <p:cNvPr id="7" name="Date Placeholder 1"/>
          <p:cNvSpPr>
            <a:spLocks noGrp="1"/>
          </p:cNvSpPr>
          <p:nvPr>
            <p:ph type="dt" sz="half" idx="2"/>
          </p:nvPr>
        </p:nvSpPr>
        <p:spPr>
          <a:xfrm>
            <a:off x="1428750" y="4843912"/>
            <a:ext cx="2133600" cy="2995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0" i="0">
                <a:solidFill>
                  <a:srgbClr val="FFFFFF"/>
                </a:solidFill>
                <a:latin typeface="Rockwell Std Light" charset="0"/>
                <a:ea typeface="Rockwell Std Light" charset="0"/>
                <a:cs typeface="Rockwell Std Light" charset="0"/>
              </a:defRPr>
            </a:lvl1pPr>
          </a:lstStyle>
          <a:p>
            <a:fld id="{B7344042-9698-9D4C-B97C-5EE23DEB7A7E}" type="datetimeFigureOut">
              <a:rPr lang="sv-SE" smtClean="0"/>
              <a:pPr/>
              <a:t>2018-12-11</a:t>
            </a:fld>
            <a:endParaRPr lang="sv-SE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5581650" y="4843912"/>
            <a:ext cx="2133600" cy="2995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bg1"/>
                </a:solidFill>
                <a:latin typeface="Rockwell Std Light" charset="0"/>
                <a:ea typeface="Rockwell Std Light" charset="0"/>
                <a:cs typeface="Rockwell Std Light" charset="0"/>
              </a:defRPr>
            </a:lvl1pPr>
          </a:lstStyle>
          <a:p>
            <a:fld id="{D392AA70-B916-FF45-82A3-180459F92796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14" name="Platshållare för innehåll 13"/>
          <p:cNvSpPr>
            <a:spLocks noGrp="1"/>
          </p:cNvSpPr>
          <p:nvPr>
            <p:ph sz="quarter" idx="10"/>
          </p:nvPr>
        </p:nvSpPr>
        <p:spPr>
          <a:xfrm>
            <a:off x="1428750" y="1419623"/>
            <a:ext cx="6286500" cy="1872207"/>
          </a:xfrm>
        </p:spPr>
        <p:txBody>
          <a:bodyPr/>
          <a:lstStyle>
            <a:lvl1pPr marL="0" indent="0">
              <a:spcBef>
                <a:spcPts val="1200"/>
              </a:spcBef>
              <a:buFontTx/>
              <a:buNone/>
              <a:defRPr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>
                <a:solidFill>
                  <a:schemeClr val="bg1"/>
                </a:solidFill>
              </a:defRPr>
            </a:lvl2pPr>
            <a:lvl3pPr marL="850900" indent="0">
              <a:buFontTx/>
              <a:buNone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 noProof="0"/>
              <a:t>Edit Master text styles</a:t>
            </a: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| Cerise sida | Flagg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objekt 1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543857"/>
            <a:ext cx="9144000" cy="1300055"/>
          </a:xfrm>
          <a:prstGeom prst="rect">
            <a:avLst/>
          </a:prstGeom>
        </p:spPr>
      </p:pic>
      <p:sp>
        <p:nvSpPr>
          <p:cNvPr id="10" name="Rektangel 9"/>
          <p:cNvSpPr/>
          <p:nvPr userDrawn="1"/>
        </p:nvSpPr>
        <p:spPr bwMode="auto">
          <a:xfrm>
            <a:off x="-4827" y="627534"/>
            <a:ext cx="9144000" cy="2916323"/>
          </a:xfrm>
          <a:prstGeom prst="rect">
            <a:avLst/>
          </a:prstGeom>
          <a:solidFill>
            <a:srgbClr val="D1007B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sv-SE" sz="20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+mn-lt"/>
              <a:ea typeface="ＭＳ Ｐゴシック" pitchFamily="1" charset="-128"/>
            </a:endParaRPr>
          </a:p>
        </p:txBody>
      </p:sp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428750" y="719512"/>
            <a:ext cx="6286500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title style</a:t>
            </a:r>
            <a:endParaRPr lang="sv-SE" noProof="0" dirty="0"/>
          </a:p>
        </p:txBody>
      </p:sp>
      <p:sp>
        <p:nvSpPr>
          <p:cNvPr id="7" name="Date Placeholder 1"/>
          <p:cNvSpPr>
            <a:spLocks noGrp="1"/>
          </p:cNvSpPr>
          <p:nvPr>
            <p:ph type="dt" sz="half" idx="2"/>
          </p:nvPr>
        </p:nvSpPr>
        <p:spPr>
          <a:xfrm>
            <a:off x="1428750" y="4843912"/>
            <a:ext cx="2133600" cy="2995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0" i="0">
                <a:solidFill>
                  <a:srgbClr val="FFFFFF"/>
                </a:solidFill>
                <a:latin typeface="Rockwell Std Light" charset="0"/>
                <a:ea typeface="Rockwell Std Light" charset="0"/>
                <a:cs typeface="Rockwell Std Light" charset="0"/>
              </a:defRPr>
            </a:lvl1pPr>
          </a:lstStyle>
          <a:p>
            <a:fld id="{B7344042-9698-9D4C-B97C-5EE23DEB7A7E}" type="datetimeFigureOut">
              <a:rPr lang="sv-SE" smtClean="0"/>
              <a:pPr/>
              <a:t>2018-12-11</a:t>
            </a:fld>
            <a:endParaRPr lang="sv-SE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5581650" y="4843912"/>
            <a:ext cx="2133600" cy="2995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bg1"/>
                </a:solidFill>
                <a:latin typeface="Rockwell Std Light" charset="0"/>
                <a:ea typeface="Rockwell Std Light" charset="0"/>
                <a:cs typeface="Rockwell Std Light" charset="0"/>
              </a:defRPr>
            </a:lvl1pPr>
          </a:lstStyle>
          <a:p>
            <a:fld id="{D392AA70-B916-FF45-82A3-180459F92796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14" name="Platshållare för innehåll 13"/>
          <p:cNvSpPr>
            <a:spLocks noGrp="1"/>
          </p:cNvSpPr>
          <p:nvPr>
            <p:ph sz="quarter" idx="10"/>
          </p:nvPr>
        </p:nvSpPr>
        <p:spPr>
          <a:xfrm>
            <a:off x="1428750" y="1419623"/>
            <a:ext cx="6286500" cy="1872207"/>
          </a:xfrm>
        </p:spPr>
        <p:txBody>
          <a:bodyPr/>
          <a:lstStyle>
            <a:lvl1pPr marL="0" indent="0">
              <a:spcBef>
                <a:spcPts val="1200"/>
              </a:spcBef>
              <a:buFontTx/>
              <a:buNone/>
              <a:defRPr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>
                <a:solidFill>
                  <a:schemeClr val="bg1"/>
                </a:solidFill>
              </a:defRPr>
            </a:lvl2pPr>
            <a:lvl3pPr marL="850900" indent="0">
              <a:buFontTx/>
              <a:buNone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 noProof="0"/>
              <a:t>Edit Master text styles</a:t>
            </a: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| Blå sida | Flagg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objekt 1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543857"/>
            <a:ext cx="9144000" cy="1300055"/>
          </a:xfrm>
          <a:prstGeom prst="rect">
            <a:avLst/>
          </a:prstGeom>
        </p:spPr>
      </p:pic>
      <p:sp>
        <p:nvSpPr>
          <p:cNvPr id="10" name="Rektangel 9"/>
          <p:cNvSpPr/>
          <p:nvPr userDrawn="1"/>
        </p:nvSpPr>
        <p:spPr bwMode="auto">
          <a:xfrm>
            <a:off x="0" y="627534"/>
            <a:ext cx="9144000" cy="2916323"/>
          </a:xfrm>
          <a:prstGeom prst="rect">
            <a:avLst/>
          </a:prstGeom>
          <a:solidFill>
            <a:srgbClr val="006BB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sv-SE" sz="20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+mn-lt"/>
              <a:ea typeface="ＭＳ Ｐゴシック" pitchFamily="1" charset="-128"/>
            </a:endParaRPr>
          </a:p>
        </p:txBody>
      </p:sp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428750" y="719512"/>
            <a:ext cx="6286500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title style</a:t>
            </a:r>
            <a:endParaRPr lang="sv-SE" noProof="0" dirty="0"/>
          </a:p>
        </p:txBody>
      </p:sp>
      <p:sp>
        <p:nvSpPr>
          <p:cNvPr id="7" name="Date Placeholder 1"/>
          <p:cNvSpPr>
            <a:spLocks noGrp="1"/>
          </p:cNvSpPr>
          <p:nvPr>
            <p:ph type="dt" sz="half" idx="2"/>
          </p:nvPr>
        </p:nvSpPr>
        <p:spPr>
          <a:xfrm>
            <a:off x="1428750" y="4843912"/>
            <a:ext cx="2133600" cy="2995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0" i="0">
                <a:solidFill>
                  <a:srgbClr val="FFFFFF"/>
                </a:solidFill>
                <a:latin typeface="Rockwell Std Light" charset="0"/>
                <a:ea typeface="Rockwell Std Light" charset="0"/>
                <a:cs typeface="Rockwell Std Light" charset="0"/>
              </a:defRPr>
            </a:lvl1pPr>
          </a:lstStyle>
          <a:p>
            <a:fld id="{B7344042-9698-9D4C-B97C-5EE23DEB7A7E}" type="datetimeFigureOut">
              <a:rPr lang="sv-SE" smtClean="0"/>
              <a:pPr/>
              <a:t>2018-12-11</a:t>
            </a:fld>
            <a:endParaRPr lang="sv-SE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5581650" y="4843912"/>
            <a:ext cx="2133600" cy="2995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bg1"/>
                </a:solidFill>
                <a:latin typeface="Rockwell Std Light" charset="0"/>
                <a:ea typeface="Rockwell Std Light" charset="0"/>
                <a:cs typeface="Rockwell Std Light" charset="0"/>
              </a:defRPr>
            </a:lvl1pPr>
          </a:lstStyle>
          <a:p>
            <a:fld id="{D392AA70-B916-FF45-82A3-180459F92796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14" name="Platshållare för innehåll 13"/>
          <p:cNvSpPr>
            <a:spLocks noGrp="1"/>
          </p:cNvSpPr>
          <p:nvPr>
            <p:ph sz="quarter" idx="10"/>
          </p:nvPr>
        </p:nvSpPr>
        <p:spPr>
          <a:xfrm>
            <a:off x="1428750" y="1419623"/>
            <a:ext cx="6286500" cy="1872207"/>
          </a:xfrm>
        </p:spPr>
        <p:txBody>
          <a:bodyPr/>
          <a:lstStyle>
            <a:lvl1pPr marL="0" indent="0">
              <a:spcBef>
                <a:spcPts val="1200"/>
              </a:spcBef>
              <a:buFontTx/>
              <a:buNone/>
              <a:defRPr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>
                <a:solidFill>
                  <a:schemeClr val="bg1"/>
                </a:solidFill>
              </a:defRPr>
            </a:lvl2pPr>
            <a:lvl3pPr marL="850900" indent="0">
              <a:buFontTx/>
              <a:buNone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 noProof="0"/>
              <a:t>Edit Master text styles</a:t>
            </a: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| Svart sida | Flagg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objekt 1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543857"/>
            <a:ext cx="9144000" cy="1300055"/>
          </a:xfrm>
          <a:prstGeom prst="rect">
            <a:avLst/>
          </a:prstGeom>
        </p:spPr>
      </p:pic>
      <p:sp>
        <p:nvSpPr>
          <p:cNvPr id="10" name="Rektangel 9"/>
          <p:cNvSpPr/>
          <p:nvPr userDrawn="1"/>
        </p:nvSpPr>
        <p:spPr bwMode="auto">
          <a:xfrm>
            <a:off x="0" y="627534"/>
            <a:ext cx="9144000" cy="2916323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sv-SE" sz="20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+mn-lt"/>
              <a:ea typeface="ＭＳ Ｐゴシック" pitchFamily="1" charset="-128"/>
            </a:endParaRPr>
          </a:p>
        </p:txBody>
      </p:sp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428750" y="719512"/>
            <a:ext cx="6286500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title style</a:t>
            </a:r>
            <a:endParaRPr lang="sv-SE" noProof="0" dirty="0"/>
          </a:p>
        </p:txBody>
      </p:sp>
      <p:sp>
        <p:nvSpPr>
          <p:cNvPr id="7" name="Date Placeholder 1"/>
          <p:cNvSpPr>
            <a:spLocks noGrp="1"/>
          </p:cNvSpPr>
          <p:nvPr>
            <p:ph type="dt" sz="half" idx="2"/>
          </p:nvPr>
        </p:nvSpPr>
        <p:spPr>
          <a:xfrm>
            <a:off x="1428750" y="4843912"/>
            <a:ext cx="2133600" cy="2995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0" i="0">
                <a:solidFill>
                  <a:srgbClr val="FFFFFF"/>
                </a:solidFill>
                <a:latin typeface="Rockwell Std Light" charset="0"/>
                <a:ea typeface="Rockwell Std Light" charset="0"/>
                <a:cs typeface="Rockwell Std Light" charset="0"/>
              </a:defRPr>
            </a:lvl1pPr>
          </a:lstStyle>
          <a:p>
            <a:fld id="{B7344042-9698-9D4C-B97C-5EE23DEB7A7E}" type="datetimeFigureOut">
              <a:rPr lang="sv-SE" smtClean="0"/>
              <a:pPr/>
              <a:t>2018-12-11</a:t>
            </a:fld>
            <a:endParaRPr lang="sv-SE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5581650" y="4843912"/>
            <a:ext cx="2133600" cy="2995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bg1"/>
                </a:solidFill>
                <a:latin typeface="Rockwell Std Light" charset="0"/>
                <a:ea typeface="Rockwell Std Light" charset="0"/>
                <a:cs typeface="Rockwell Std Light" charset="0"/>
              </a:defRPr>
            </a:lvl1pPr>
          </a:lstStyle>
          <a:p>
            <a:fld id="{D392AA70-B916-FF45-82A3-180459F92796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14" name="Platshållare för innehåll 13"/>
          <p:cNvSpPr>
            <a:spLocks noGrp="1"/>
          </p:cNvSpPr>
          <p:nvPr>
            <p:ph sz="quarter" idx="10"/>
          </p:nvPr>
        </p:nvSpPr>
        <p:spPr>
          <a:xfrm>
            <a:off x="1428750" y="1419623"/>
            <a:ext cx="6286500" cy="1872207"/>
          </a:xfrm>
        </p:spPr>
        <p:txBody>
          <a:bodyPr/>
          <a:lstStyle>
            <a:lvl1pPr marL="0" indent="0">
              <a:spcBef>
                <a:spcPts val="1200"/>
              </a:spcBef>
              <a:buFontTx/>
              <a:buNone/>
              <a:defRPr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>
                <a:solidFill>
                  <a:schemeClr val="bg1"/>
                </a:solidFill>
              </a:defRPr>
            </a:lvl2pPr>
            <a:lvl3pPr marL="850900" indent="0">
              <a:buFontTx/>
              <a:buNone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 noProof="0"/>
              <a:t>Edit Master text styles</a:t>
            </a: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| Grön sida | Milj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543856"/>
            <a:ext cx="9144000" cy="1300055"/>
          </a:xfrm>
          <a:prstGeom prst="rect">
            <a:avLst/>
          </a:prstGeom>
        </p:spPr>
      </p:pic>
      <p:sp>
        <p:nvSpPr>
          <p:cNvPr id="10" name="Rektangel 9"/>
          <p:cNvSpPr/>
          <p:nvPr userDrawn="1"/>
        </p:nvSpPr>
        <p:spPr bwMode="auto">
          <a:xfrm>
            <a:off x="0" y="627534"/>
            <a:ext cx="9144000" cy="2916323"/>
          </a:xfrm>
          <a:prstGeom prst="rect">
            <a:avLst/>
          </a:prstGeom>
          <a:solidFill>
            <a:srgbClr val="009437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sv-SE" sz="20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+mn-lt"/>
              <a:ea typeface="ＭＳ Ｐゴシック" pitchFamily="1" charset="-128"/>
            </a:endParaRPr>
          </a:p>
        </p:txBody>
      </p:sp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428750" y="719512"/>
            <a:ext cx="6286500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title style</a:t>
            </a:r>
            <a:endParaRPr lang="sv-SE" noProof="0" dirty="0"/>
          </a:p>
        </p:txBody>
      </p:sp>
      <p:sp>
        <p:nvSpPr>
          <p:cNvPr id="7" name="Date Placeholder 1"/>
          <p:cNvSpPr>
            <a:spLocks noGrp="1"/>
          </p:cNvSpPr>
          <p:nvPr>
            <p:ph type="dt" sz="half" idx="2"/>
          </p:nvPr>
        </p:nvSpPr>
        <p:spPr>
          <a:xfrm>
            <a:off x="1428750" y="4843912"/>
            <a:ext cx="2133600" cy="2995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0" i="0">
                <a:solidFill>
                  <a:srgbClr val="FFFFFF"/>
                </a:solidFill>
                <a:latin typeface="Rockwell Std Light" charset="0"/>
                <a:ea typeface="Rockwell Std Light" charset="0"/>
                <a:cs typeface="Rockwell Std Light" charset="0"/>
              </a:defRPr>
            </a:lvl1pPr>
          </a:lstStyle>
          <a:p>
            <a:fld id="{B7344042-9698-9D4C-B97C-5EE23DEB7A7E}" type="datetimeFigureOut">
              <a:rPr lang="sv-SE" smtClean="0"/>
              <a:pPr/>
              <a:t>2018-12-11</a:t>
            </a:fld>
            <a:endParaRPr lang="sv-SE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5581650" y="4843912"/>
            <a:ext cx="2133600" cy="2995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bg1"/>
                </a:solidFill>
                <a:latin typeface="Rockwell Std Light" charset="0"/>
                <a:ea typeface="Rockwell Std Light" charset="0"/>
                <a:cs typeface="Rockwell Std Light" charset="0"/>
              </a:defRPr>
            </a:lvl1pPr>
          </a:lstStyle>
          <a:p>
            <a:fld id="{D392AA70-B916-FF45-82A3-180459F92796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14" name="Platshållare för innehåll 13"/>
          <p:cNvSpPr>
            <a:spLocks noGrp="1"/>
          </p:cNvSpPr>
          <p:nvPr>
            <p:ph sz="quarter" idx="10"/>
          </p:nvPr>
        </p:nvSpPr>
        <p:spPr>
          <a:xfrm>
            <a:off x="1428750" y="1419623"/>
            <a:ext cx="6286500" cy="1872207"/>
          </a:xfrm>
        </p:spPr>
        <p:txBody>
          <a:bodyPr/>
          <a:lstStyle>
            <a:lvl1pPr marL="0" indent="0">
              <a:spcBef>
                <a:spcPts val="1200"/>
              </a:spcBef>
              <a:buFontTx/>
              <a:buNone/>
              <a:defRPr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>
                <a:solidFill>
                  <a:schemeClr val="bg1"/>
                </a:solidFill>
              </a:defRPr>
            </a:lvl2pPr>
            <a:lvl3pPr marL="850900" indent="0">
              <a:buFontTx/>
              <a:buNone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 noProof="0"/>
              <a:t>Edit Master text styles</a:t>
            </a: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| Orange sida | Milj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543856"/>
            <a:ext cx="9144000" cy="1300055"/>
          </a:xfrm>
          <a:prstGeom prst="rect">
            <a:avLst/>
          </a:prstGeom>
        </p:spPr>
      </p:pic>
      <p:sp>
        <p:nvSpPr>
          <p:cNvPr id="10" name="Rektangel 9"/>
          <p:cNvSpPr/>
          <p:nvPr userDrawn="1"/>
        </p:nvSpPr>
        <p:spPr bwMode="auto">
          <a:xfrm>
            <a:off x="0" y="627534"/>
            <a:ext cx="9144000" cy="2916323"/>
          </a:xfrm>
          <a:prstGeom prst="rect">
            <a:avLst/>
          </a:prstGeom>
          <a:solidFill>
            <a:srgbClr val="EF84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sv-SE" sz="20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+mn-lt"/>
              <a:ea typeface="ＭＳ Ｐゴシック" pitchFamily="1" charset="-128"/>
            </a:endParaRPr>
          </a:p>
        </p:txBody>
      </p:sp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428750" y="719512"/>
            <a:ext cx="6286500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title style</a:t>
            </a:r>
            <a:endParaRPr lang="sv-SE" noProof="0" dirty="0"/>
          </a:p>
        </p:txBody>
      </p:sp>
      <p:sp>
        <p:nvSpPr>
          <p:cNvPr id="7" name="Date Placeholder 1"/>
          <p:cNvSpPr>
            <a:spLocks noGrp="1"/>
          </p:cNvSpPr>
          <p:nvPr>
            <p:ph type="dt" sz="half" idx="2"/>
          </p:nvPr>
        </p:nvSpPr>
        <p:spPr>
          <a:xfrm>
            <a:off x="1428750" y="4843912"/>
            <a:ext cx="2133600" cy="2995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0" i="0">
                <a:solidFill>
                  <a:srgbClr val="FFFFFF"/>
                </a:solidFill>
                <a:latin typeface="Rockwell Std Light" charset="0"/>
                <a:ea typeface="Rockwell Std Light" charset="0"/>
                <a:cs typeface="Rockwell Std Light" charset="0"/>
              </a:defRPr>
            </a:lvl1pPr>
          </a:lstStyle>
          <a:p>
            <a:fld id="{B7344042-9698-9D4C-B97C-5EE23DEB7A7E}" type="datetimeFigureOut">
              <a:rPr lang="sv-SE" smtClean="0"/>
              <a:pPr/>
              <a:t>2018-12-11</a:t>
            </a:fld>
            <a:endParaRPr lang="sv-SE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5581650" y="4843912"/>
            <a:ext cx="2133600" cy="2995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bg1"/>
                </a:solidFill>
                <a:latin typeface="Rockwell Std Light" charset="0"/>
                <a:ea typeface="Rockwell Std Light" charset="0"/>
                <a:cs typeface="Rockwell Std Light" charset="0"/>
              </a:defRPr>
            </a:lvl1pPr>
          </a:lstStyle>
          <a:p>
            <a:fld id="{D392AA70-B916-FF45-82A3-180459F92796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14" name="Platshållare för innehåll 13"/>
          <p:cNvSpPr>
            <a:spLocks noGrp="1"/>
          </p:cNvSpPr>
          <p:nvPr>
            <p:ph sz="quarter" idx="10"/>
          </p:nvPr>
        </p:nvSpPr>
        <p:spPr>
          <a:xfrm>
            <a:off x="1428750" y="1419623"/>
            <a:ext cx="6286500" cy="1872207"/>
          </a:xfrm>
        </p:spPr>
        <p:txBody>
          <a:bodyPr/>
          <a:lstStyle>
            <a:lvl1pPr marL="0" indent="0">
              <a:spcBef>
                <a:spcPts val="1200"/>
              </a:spcBef>
              <a:buFontTx/>
              <a:buNone/>
              <a:defRPr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>
                <a:solidFill>
                  <a:schemeClr val="bg1"/>
                </a:solidFill>
              </a:defRPr>
            </a:lvl2pPr>
            <a:lvl3pPr marL="850900" indent="0">
              <a:buFontTx/>
              <a:buNone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 noProof="0"/>
              <a:t>Edit Master text styles</a:t>
            </a: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| Turkos sida | Milj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543856"/>
            <a:ext cx="9144000" cy="1300055"/>
          </a:xfrm>
          <a:prstGeom prst="rect">
            <a:avLst/>
          </a:prstGeom>
        </p:spPr>
      </p:pic>
      <p:sp>
        <p:nvSpPr>
          <p:cNvPr id="10" name="Rektangel 9"/>
          <p:cNvSpPr/>
          <p:nvPr userDrawn="1"/>
        </p:nvSpPr>
        <p:spPr bwMode="auto">
          <a:xfrm>
            <a:off x="0" y="627534"/>
            <a:ext cx="9144000" cy="2916323"/>
          </a:xfrm>
          <a:prstGeom prst="rect">
            <a:avLst/>
          </a:prstGeom>
          <a:solidFill>
            <a:srgbClr val="00A1B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sv-SE" sz="20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+mn-lt"/>
              <a:ea typeface="ＭＳ Ｐゴシック" pitchFamily="1" charset="-128"/>
            </a:endParaRPr>
          </a:p>
        </p:txBody>
      </p:sp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428750" y="719512"/>
            <a:ext cx="6286500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title style</a:t>
            </a:r>
            <a:endParaRPr lang="sv-SE" noProof="0" dirty="0"/>
          </a:p>
        </p:txBody>
      </p:sp>
      <p:sp>
        <p:nvSpPr>
          <p:cNvPr id="7" name="Date Placeholder 1"/>
          <p:cNvSpPr>
            <a:spLocks noGrp="1"/>
          </p:cNvSpPr>
          <p:nvPr>
            <p:ph type="dt" sz="half" idx="2"/>
          </p:nvPr>
        </p:nvSpPr>
        <p:spPr>
          <a:xfrm>
            <a:off x="1428750" y="4843912"/>
            <a:ext cx="2133600" cy="2995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0" i="0">
                <a:solidFill>
                  <a:srgbClr val="FFFFFF"/>
                </a:solidFill>
                <a:latin typeface="Rockwell Std Light" charset="0"/>
                <a:ea typeface="Rockwell Std Light" charset="0"/>
                <a:cs typeface="Rockwell Std Light" charset="0"/>
              </a:defRPr>
            </a:lvl1pPr>
          </a:lstStyle>
          <a:p>
            <a:fld id="{B7344042-9698-9D4C-B97C-5EE23DEB7A7E}" type="datetimeFigureOut">
              <a:rPr lang="sv-SE" smtClean="0"/>
              <a:pPr/>
              <a:t>2018-12-11</a:t>
            </a:fld>
            <a:endParaRPr lang="sv-SE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5581650" y="4843912"/>
            <a:ext cx="2133600" cy="2995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bg1"/>
                </a:solidFill>
                <a:latin typeface="Rockwell Std Light" charset="0"/>
                <a:ea typeface="Rockwell Std Light" charset="0"/>
                <a:cs typeface="Rockwell Std Light" charset="0"/>
              </a:defRPr>
            </a:lvl1pPr>
          </a:lstStyle>
          <a:p>
            <a:fld id="{D392AA70-B916-FF45-82A3-180459F92796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14" name="Platshållare för innehåll 13"/>
          <p:cNvSpPr>
            <a:spLocks noGrp="1"/>
          </p:cNvSpPr>
          <p:nvPr>
            <p:ph sz="quarter" idx="10"/>
          </p:nvPr>
        </p:nvSpPr>
        <p:spPr>
          <a:xfrm>
            <a:off x="1428750" y="1419623"/>
            <a:ext cx="6286500" cy="1872207"/>
          </a:xfrm>
        </p:spPr>
        <p:txBody>
          <a:bodyPr/>
          <a:lstStyle>
            <a:lvl1pPr marL="0" indent="0">
              <a:spcBef>
                <a:spcPts val="1200"/>
              </a:spcBef>
              <a:buFontTx/>
              <a:buNone/>
              <a:defRPr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>
                <a:solidFill>
                  <a:schemeClr val="bg1"/>
                </a:solidFill>
              </a:defRPr>
            </a:lvl2pPr>
            <a:lvl3pPr marL="850900" indent="0">
              <a:buFontTx/>
              <a:buNone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 noProof="0"/>
              <a:t>Edit Master text styles</a:t>
            </a: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| Svart sida | Milj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543856"/>
            <a:ext cx="9144000" cy="1300055"/>
          </a:xfrm>
          <a:prstGeom prst="rect">
            <a:avLst/>
          </a:prstGeom>
        </p:spPr>
      </p:pic>
      <p:sp>
        <p:nvSpPr>
          <p:cNvPr id="10" name="Rektangel 9"/>
          <p:cNvSpPr/>
          <p:nvPr userDrawn="1"/>
        </p:nvSpPr>
        <p:spPr bwMode="auto">
          <a:xfrm>
            <a:off x="0" y="627534"/>
            <a:ext cx="9144000" cy="2916323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sv-SE" sz="20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+mn-lt"/>
              <a:ea typeface="ＭＳ Ｐゴシック" pitchFamily="1" charset="-128"/>
            </a:endParaRPr>
          </a:p>
        </p:txBody>
      </p:sp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428750" y="719512"/>
            <a:ext cx="6286500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title style</a:t>
            </a:r>
            <a:endParaRPr lang="sv-SE" noProof="0" dirty="0"/>
          </a:p>
        </p:txBody>
      </p:sp>
      <p:sp>
        <p:nvSpPr>
          <p:cNvPr id="7" name="Date Placeholder 1"/>
          <p:cNvSpPr>
            <a:spLocks noGrp="1"/>
          </p:cNvSpPr>
          <p:nvPr>
            <p:ph type="dt" sz="half" idx="2"/>
          </p:nvPr>
        </p:nvSpPr>
        <p:spPr>
          <a:xfrm>
            <a:off x="1428750" y="4843912"/>
            <a:ext cx="2133600" cy="2995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0" i="0">
                <a:solidFill>
                  <a:srgbClr val="FFFFFF"/>
                </a:solidFill>
                <a:latin typeface="Rockwell Std Light" charset="0"/>
                <a:ea typeface="Rockwell Std Light" charset="0"/>
                <a:cs typeface="Rockwell Std Light" charset="0"/>
              </a:defRPr>
            </a:lvl1pPr>
          </a:lstStyle>
          <a:p>
            <a:fld id="{B7344042-9698-9D4C-B97C-5EE23DEB7A7E}" type="datetimeFigureOut">
              <a:rPr lang="sv-SE" smtClean="0"/>
              <a:pPr/>
              <a:t>2018-12-11</a:t>
            </a:fld>
            <a:endParaRPr lang="sv-SE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5581650" y="4843912"/>
            <a:ext cx="2133600" cy="2995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bg1"/>
                </a:solidFill>
                <a:latin typeface="Rockwell Std Light" charset="0"/>
                <a:ea typeface="Rockwell Std Light" charset="0"/>
                <a:cs typeface="Rockwell Std Light" charset="0"/>
              </a:defRPr>
            </a:lvl1pPr>
          </a:lstStyle>
          <a:p>
            <a:fld id="{D392AA70-B916-FF45-82A3-180459F92796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14" name="Platshållare för innehåll 13"/>
          <p:cNvSpPr>
            <a:spLocks noGrp="1"/>
          </p:cNvSpPr>
          <p:nvPr>
            <p:ph sz="quarter" idx="10"/>
          </p:nvPr>
        </p:nvSpPr>
        <p:spPr>
          <a:xfrm>
            <a:off x="1428750" y="1419623"/>
            <a:ext cx="6286500" cy="1872207"/>
          </a:xfrm>
        </p:spPr>
        <p:txBody>
          <a:bodyPr/>
          <a:lstStyle>
            <a:lvl1pPr marL="0" indent="0">
              <a:spcBef>
                <a:spcPts val="1200"/>
              </a:spcBef>
              <a:buFontTx/>
              <a:buNone/>
              <a:defRPr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>
                <a:solidFill>
                  <a:schemeClr val="bg1"/>
                </a:solidFill>
              </a:defRPr>
            </a:lvl2pPr>
            <a:lvl3pPr marL="850900" indent="0">
              <a:buFontTx/>
              <a:buNone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 noProof="0"/>
              <a:t>Edit Master text styles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nktlista | Blå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ktangel 9"/>
          <p:cNvSpPr/>
          <p:nvPr userDrawn="1"/>
        </p:nvSpPr>
        <p:spPr bwMode="auto">
          <a:xfrm>
            <a:off x="0" y="627534"/>
            <a:ext cx="9144000" cy="627534"/>
          </a:xfrm>
          <a:prstGeom prst="rect">
            <a:avLst/>
          </a:prstGeom>
          <a:solidFill>
            <a:srgbClr val="006BB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sv-SE" sz="20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+mn-lt"/>
              <a:ea typeface="ＭＳ Ｐゴシック" pitchFamily="1" charset="-128"/>
            </a:endParaRPr>
          </a:p>
        </p:txBody>
      </p:sp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428750" y="719512"/>
            <a:ext cx="6286500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title style</a:t>
            </a:r>
            <a:endParaRPr lang="sv-SE" noProof="0" dirty="0"/>
          </a:p>
        </p:txBody>
      </p:sp>
      <p:sp>
        <p:nvSpPr>
          <p:cNvPr id="7" name="Date Placeholder 1"/>
          <p:cNvSpPr>
            <a:spLocks noGrp="1"/>
          </p:cNvSpPr>
          <p:nvPr>
            <p:ph type="dt" sz="half" idx="2"/>
          </p:nvPr>
        </p:nvSpPr>
        <p:spPr>
          <a:xfrm>
            <a:off x="1428750" y="4843912"/>
            <a:ext cx="2133600" cy="2995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0" i="0">
                <a:solidFill>
                  <a:srgbClr val="FFFFFF"/>
                </a:solidFill>
                <a:latin typeface="Rockwell Std Light" charset="0"/>
                <a:ea typeface="Rockwell Std Light" charset="0"/>
                <a:cs typeface="Rockwell Std Light" charset="0"/>
              </a:defRPr>
            </a:lvl1pPr>
          </a:lstStyle>
          <a:p>
            <a:fld id="{B7344042-9698-9D4C-B97C-5EE23DEB7A7E}" type="datetimeFigureOut">
              <a:rPr lang="sv-SE" smtClean="0"/>
              <a:pPr/>
              <a:t>2018-12-11</a:t>
            </a:fld>
            <a:endParaRPr lang="sv-SE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5581650" y="4843912"/>
            <a:ext cx="2133600" cy="2995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bg1"/>
                </a:solidFill>
                <a:latin typeface="Rockwell Std Light" charset="0"/>
                <a:ea typeface="Rockwell Std Light" charset="0"/>
                <a:cs typeface="Rockwell Std Light" charset="0"/>
              </a:defRPr>
            </a:lvl1pPr>
          </a:lstStyle>
          <a:p>
            <a:fld id="{D392AA70-B916-FF45-82A3-180459F92796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14" name="Platshållare för innehåll 13"/>
          <p:cNvSpPr>
            <a:spLocks noGrp="1"/>
          </p:cNvSpPr>
          <p:nvPr>
            <p:ph sz="quarter" idx="10"/>
          </p:nvPr>
        </p:nvSpPr>
        <p:spPr>
          <a:xfrm>
            <a:off x="1428750" y="1419622"/>
            <a:ext cx="6286500" cy="3168352"/>
          </a:xfrm>
        </p:spPr>
        <p:txBody>
          <a:bodyPr/>
          <a:lstStyle>
            <a:lvl1pPr marL="228600" indent="-228600">
              <a:spcBef>
                <a:spcPts val="1200"/>
              </a:spcBef>
              <a:tabLst/>
              <a:defRPr/>
            </a:lvl1pPr>
            <a:lvl2pPr marL="628650" indent="-171450">
              <a:tabLst/>
              <a:defRPr/>
            </a:lvl2pPr>
            <a:lvl3pPr marL="979488" indent="-128588">
              <a:tabLst/>
              <a:defRPr/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or | Lila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ktangel 4"/>
          <p:cNvSpPr/>
          <p:nvPr userDrawn="1"/>
        </p:nvSpPr>
        <p:spPr bwMode="auto">
          <a:xfrm>
            <a:off x="1311" y="627534"/>
            <a:ext cx="9144000" cy="1944216"/>
          </a:xfrm>
          <a:prstGeom prst="rect">
            <a:avLst/>
          </a:prstGeom>
          <a:solidFill>
            <a:srgbClr val="72238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sv-SE" sz="20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+mn-lt"/>
              <a:ea typeface="ＭＳ Ｐゴシック" pitchFamily="1" charset="-12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28750" y="1419622"/>
            <a:ext cx="3064818" cy="3095228"/>
          </a:xfrm>
          <a:solidFill>
            <a:schemeClr val="bg1"/>
          </a:solidFill>
          <a:ln w="6350">
            <a:solidFill>
              <a:srgbClr val="722382"/>
            </a:solidFill>
          </a:ln>
        </p:spPr>
        <p:txBody>
          <a:bodyPr tIns="90000" bIns="90000">
            <a:normAutofit/>
          </a:bodyPr>
          <a:lstStyle>
            <a:lvl1pPr marL="228600" indent="-228600">
              <a:lnSpc>
                <a:spcPct val="100000"/>
              </a:lnSpc>
              <a:spcBef>
                <a:spcPts val="1200"/>
              </a:spcBef>
              <a:tabLst/>
              <a:defRPr sz="1800" b="0" i="0">
                <a:latin typeface="Rockwell Std Light" charset="0"/>
                <a:ea typeface="Rockwell Std Light" charset="0"/>
                <a:cs typeface="Rockwell Std Light" charset="0"/>
              </a:defRPr>
            </a:lvl1pPr>
            <a:lvl2pPr marL="628650" indent="-171450">
              <a:lnSpc>
                <a:spcPct val="100000"/>
              </a:lnSpc>
              <a:spcBef>
                <a:spcPts val="600"/>
              </a:spcBef>
              <a:tabLst/>
              <a:defRPr sz="1400" b="0" i="0">
                <a:latin typeface="Rockwell Std Light" charset="0"/>
                <a:ea typeface="Rockwell Std Light" charset="0"/>
                <a:cs typeface="Rockwell Std Light" charset="0"/>
              </a:defRPr>
            </a:lvl2pPr>
            <a:lvl3pPr marL="979488" indent="-128588">
              <a:spcBef>
                <a:spcPts val="600"/>
              </a:spcBef>
              <a:tabLst/>
              <a:defRPr sz="1000" b="0" i="0" baseline="0">
                <a:latin typeface="Rockwell Std Light" charset="0"/>
                <a:ea typeface="Rockwell Std Light" charset="0"/>
                <a:cs typeface="Rockwell Std Light" charset="0"/>
              </a:defRPr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0433" y="1419622"/>
            <a:ext cx="3064817" cy="3095228"/>
          </a:xfrm>
          <a:solidFill>
            <a:schemeClr val="bg1"/>
          </a:solidFill>
          <a:ln w="6350">
            <a:solidFill>
              <a:srgbClr val="722382"/>
            </a:solidFill>
          </a:ln>
          <a:effectLst>
            <a:softEdge rad="0"/>
          </a:effectLst>
        </p:spPr>
        <p:txBody>
          <a:bodyPr tIns="90000" bIns="90000">
            <a:normAutofit/>
          </a:bodyPr>
          <a:lstStyle>
            <a:lvl1pPr marL="228600" indent="-228600">
              <a:lnSpc>
                <a:spcPct val="100000"/>
              </a:lnSpc>
              <a:spcBef>
                <a:spcPts val="1200"/>
              </a:spcBef>
              <a:tabLst/>
              <a:defRPr sz="1800" b="0" i="0">
                <a:latin typeface="Rockwell Std Light" charset="0"/>
                <a:ea typeface="Rockwell Std Light" charset="0"/>
                <a:cs typeface="Rockwell Std Light" charset="0"/>
              </a:defRPr>
            </a:lvl1pPr>
            <a:lvl2pPr marL="628650" indent="-171450">
              <a:lnSpc>
                <a:spcPct val="100000"/>
              </a:lnSpc>
              <a:spcBef>
                <a:spcPts val="600"/>
              </a:spcBef>
              <a:tabLst/>
              <a:defRPr sz="1400" b="0" i="0">
                <a:latin typeface="Rockwell Std Light" charset="0"/>
                <a:ea typeface="Rockwell Std Light" charset="0"/>
                <a:cs typeface="Rockwell Std Light" charset="0"/>
              </a:defRPr>
            </a:lvl2pPr>
            <a:lvl3pPr marL="979488" indent="-128588">
              <a:spcBef>
                <a:spcPts val="600"/>
              </a:spcBef>
              <a:tabLst/>
              <a:defRPr sz="1000" b="0" i="0" baseline="0">
                <a:latin typeface="Rockwell Std Light" charset="0"/>
                <a:ea typeface="Rockwell Std Light" charset="0"/>
                <a:cs typeface="Rockwell Std Light" charset="0"/>
              </a:defRPr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sp>
        <p:nvSpPr>
          <p:cNvPr id="6" name="Date Placeholder 1"/>
          <p:cNvSpPr>
            <a:spLocks noGrp="1"/>
          </p:cNvSpPr>
          <p:nvPr>
            <p:ph type="dt" sz="half" idx="10"/>
          </p:nvPr>
        </p:nvSpPr>
        <p:spPr>
          <a:xfrm>
            <a:off x="1428750" y="4843912"/>
            <a:ext cx="2133600" cy="2995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0" i="0">
                <a:solidFill>
                  <a:srgbClr val="FFFFFF"/>
                </a:solidFill>
                <a:latin typeface="Rockwell Std Light" charset="0"/>
                <a:ea typeface="Rockwell Std Light" charset="0"/>
                <a:cs typeface="Rockwell Std Light" charset="0"/>
              </a:defRPr>
            </a:lvl1pPr>
          </a:lstStyle>
          <a:p>
            <a:fld id="{B7344042-9698-9D4C-B97C-5EE23DEB7A7E}" type="datetimeFigureOut">
              <a:rPr lang="sv-SE" smtClean="0"/>
              <a:pPr/>
              <a:t>2018-12-11</a:t>
            </a:fld>
            <a:endParaRPr lang="sv-SE" dirty="0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5581650" y="4843912"/>
            <a:ext cx="2133600" cy="2995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bg1"/>
                </a:solidFill>
                <a:latin typeface="Rockwell Std Light" charset="0"/>
                <a:ea typeface="Rockwell Std Light" charset="0"/>
                <a:cs typeface="Rockwell Std Light" charset="0"/>
              </a:defRPr>
            </a:lvl1pPr>
          </a:lstStyle>
          <a:p>
            <a:fld id="{D392AA70-B916-FF45-82A3-180459F92796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428750" y="719512"/>
            <a:ext cx="6286500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title style</a:t>
            </a:r>
            <a:endParaRPr lang="sv-SE" noProof="0" dirty="0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or | Cerise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ktangel 4"/>
          <p:cNvSpPr/>
          <p:nvPr userDrawn="1"/>
        </p:nvSpPr>
        <p:spPr bwMode="auto">
          <a:xfrm>
            <a:off x="1311" y="627534"/>
            <a:ext cx="9144000" cy="1944216"/>
          </a:xfrm>
          <a:prstGeom prst="rect">
            <a:avLst/>
          </a:prstGeom>
          <a:solidFill>
            <a:srgbClr val="D1007B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sv-SE" sz="20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+mn-lt"/>
              <a:ea typeface="ＭＳ Ｐゴシック" pitchFamily="1" charset="-12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28750" y="1419622"/>
            <a:ext cx="3064818" cy="3095228"/>
          </a:xfrm>
          <a:solidFill>
            <a:schemeClr val="bg1"/>
          </a:solidFill>
          <a:ln w="6350">
            <a:solidFill>
              <a:srgbClr val="D1007B"/>
            </a:solidFill>
          </a:ln>
        </p:spPr>
        <p:txBody>
          <a:bodyPr tIns="90000" bIns="90000">
            <a:normAutofit/>
          </a:bodyPr>
          <a:lstStyle>
            <a:lvl1pPr marL="228600" indent="-228600">
              <a:lnSpc>
                <a:spcPct val="100000"/>
              </a:lnSpc>
              <a:spcBef>
                <a:spcPts val="1200"/>
              </a:spcBef>
              <a:tabLst/>
              <a:defRPr sz="1800" b="0" i="0">
                <a:latin typeface="Rockwell Std Light" charset="0"/>
                <a:ea typeface="Rockwell Std Light" charset="0"/>
                <a:cs typeface="Rockwell Std Light" charset="0"/>
              </a:defRPr>
            </a:lvl1pPr>
            <a:lvl2pPr marL="628650" indent="-171450">
              <a:lnSpc>
                <a:spcPct val="100000"/>
              </a:lnSpc>
              <a:spcBef>
                <a:spcPts val="600"/>
              </a:spcBef>
              <a:tabLst/>
              <a:defRPr sz="1400" b="0" i="0">
                <a:latin typeface="Rockwell Std Light" charset="0"/>
                <a:ea typeface="Rockwell Std Light" charset="0"/>
                <a:cs typeface="Rockwell Std Light" charset="0"/>
              </a:defRPr>
            </a:lvl2pPr>
            <a:lvl3pPr marL="979488" indent="-128588">
              <a:spcBef>
                <a:spcPts val="600"/>
              </a:spcBef>
              <a:tabLst/>
              <a:defRPr sz="1000" b="0" i="0" baseline="0">
                <a:latin typeface="Rockwell Std Light" charset="0"/>
                <a:ea typeface="Rockwell Std Light" charset="0"/>
                <a:cs typeface="Rockwell Std Light" charset="0"/>
              </a:defRPr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0433" y="1419622"/>
            <a:ext cx="3064817" cy="3095228"/>
          </a:xfrm>
          <a:solidFill>
            <a:schemeClr val="bg1"/>
          </a:solidFill>
          <a:ln w="6350">
            <a:solidFill>
              <a:srgbClr val="D1007B"/>
            </a:solidFill>
          </a:ln>
          <a:effectLst>
            <a:softEdge rad="0"/>
          </a:effectLst>
        </p:spPr>
        <p:txBody>
          <a:bodyPr tIns="90000" bIns="90000">
            <a:normAutofit/>
          </a:bodyPr>
          <a:lstStyle>
            <a:lvl1pPr marL="228600" indent="-228600">
              <a:lnSpc>
                <a:spcPct val="100000"/>
              </a:lnSpc>
              <a:spcBef>
                <a:spcPts val="1200"/>
              </a:spcBef>
              <a:tabLst/>
              <a:defRPr sz="1800" b="0" i="0">
                <a:latin typeface="Rockwell Std Light" charset="0"/>
                <a:ea typeface="Rockwell Std Light" charset="0"/>
                <a:cs typeface="Rockwell Std Light" charset="0"/>
              </a:defRPr>
            </a:lvl1pPr>
            <a:lvl2pPr marL="628650" indent="-171450">
              <a:lnSpc>
                <a:spcPct val="100000"/>
              </a:lnSpc>
              <a:spcBef>
                <a:spcPts val="600"/>
              </a:spcBef>
              <a:tabLst/>
              <a:defRPr sz="1400" b="0" i="0">
                <a:latin typeface="Rockwell Std Light" charset="0"/>
                <a:ea typeface="Rockwell Std Light" charset="0"/>
                <a:cs typeface="Rockwell Std Light" charset="0"/>
              </a:defRPr>
            </a:lvl2pPr>
            <a:lvl3pPr marL="979488" indent="-122238">
              <a:spcBef>
                <a:spcPts val="600"/>
              </a:spcBef>
              <a:tabLst/>
              <a:defRPr sz="1000" b="0" i="0" baseline="0">
                <a:latin typeface="Rockwell Std Light" charset="0"/>
                <a:ea typeface="Rockwell Std Light" charset="0"/>
                <a:cs typeface="Rockwell Std Light" charset="0"/>
              </a:defRPr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sp>
        <p:nvSpPr>
          <p:cNvPr id="6" name="Date Placeholder 1"/>
          <p:cNvSpPr>
            <a:spLocks noGrp="1"/>
          </p:cNvSpPr>
          <p:nvPr>
            <p:ph type="dt" sz="half" idx="10"/>
          </p:nvPr>
        </p:nvSpPr>
        <p:spPr>
          <a:xfrm>
            <a:off x="1428750" y="4843912"/>
            <a:ext cx="2133600" cy="2995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0" i="0">
                <a:solidFill>
                  <a:srgbClr val="FFFFFF"/>
                </a:solidFill>
                <a:latin typeface="Rockwell Std Light" charset="0"/>
                <a:ea typeface="Rockwell Std Light" charset="0"/>
                <a:cs typeface="Rockwell Std Light" charset="0"/>
              </a:defRPr>
            </a:lvl1pPr>
          </a:lstStyle>
          <a:p>
            <a:fld id="{B7344042-9698-9D4C-B97C-5EE23DEB7A7E}" type="datetimeFigureOut">
              <a:rPr lang="sv-SE" smtClean="0"/>
              <a:pPr/>
              <a:t>2018-12-11</a:t>
            </a:fld>
            <a:endParaRPr lang="sv-SE" dirty="0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5581650" y="4843912"/>
            <a:ext cx="2133600" cy="2995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bg1"/>
                </a:solidFill>
                <a:latin typeface="Rockwell Std Light" charset="0"/>
                <a:ea typeface="Rockwell Std Light" charset="0"/>
                <a:cs typeface="Rockwell Std Light" charset="0"/>
              </a:defRPr>
            </a:lvl1pPr>
          </a:lstStyle>
          <a:p>
            <a:fld id="{D392AA70-B916-FF45-82A3-180459F92796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428750" y="719512"/>
            <a:ext cx="6286500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title style</a:t>
            </a:r>
            <a:endParaRPr lang="sv-SE" noProof="0" dirty="0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or | Blå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ktangel 4"/>
          <p:cNvSpPr/>
          <p:nvPr userDrawn="1"/>
        </p:nvSpPr>
        <p:spPr bwMode="auto">
          <a:xfrm>
            <a:off x="1311" y="627534"/>
            <a:ext cx="9144000" cy="1944216"/>
          </a:xfrm>
          <a:prstGeom prst="rect">
            <a:avLst/>
          </a:prstGeom>
          <a:solidFill>
            <a:srgbClr val="006BB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sv-SE" sz="20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+mn-lt"/>
              <a:ea typeface="ＭＳ Ｐゴシック" pitchFamily="1" charset="-12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28750" y="1419622"/>
            <a:ext cx="3064818" cy="3095228"/>
          </a:xfrm>
          <a:solidFill>
            <a:schemeClr val="bg1"/>
          </a:solidFill>
          <a:ln w="6350">
            <a:solidFill>
              <a:srgbClr val="006BB1"/>
            </a:solidFill>
          </a:ln>
        </p:spPr>
        <p:txBody>
          <a:bodyPr tIns="90000" bIns="90000">
            <a:normAutofit/>
          </a:bodyPr>
          <a:lstStyle>
            <a:lvl1pPr marL="228600" indent="-228600">
              <a:lnSpc>
                <a:spcPct val="100000"/>
              </a:lnSpc>
              <a:spcBef>
                <a:spcPts val="1200"/>
              </a:spcBef>
              <a:tabLst/>
              <a:defRPr sz="1800" b="0" i="0">
                <a:latin typeface="Rockwell Std Light" charset="0"/>
                <a:ea typeface="Rockwell Std Light" charset="0"/>
                <a:cs typeface="Rockwell Std Light" charset="0"/>
              </a:defRPr>
            </a:lvl1pPr>
            <a:lvl2pPr marL="628650" indent="-171450">
              <a:lnSpc>
                <a:spcPct val="100000"/>
              </a:lnSpc>
              <a:spcBef>
                <a:spcPts val="600"/>
              </a:spcBef>
              <a:tabLst/>
              <a:defRPr sz="1400" b="0" i="0">
                <a:latin typeface="Rockwell Std Light" charset="0"/>
                <a:ea typeface="Rockwell Std Light" charset="0"/>
                <a:cs typeface="Rockwell Std Light" charset="0"/>
              </a:defRPr>
            </a:lvl2pPr>
            <a:lvl3pPr marL="979488" indent="-128588">
              <a:spcBef>
                <a:spcPts val="600"/>
              </a:spcBef>
              <a:tabLst/>
              <a:defRPr sz="1000" b="0" i="0" baseline="0">
                <a:latin typeface="Rockwell Std Light" charset="0"/>
                <a:ea typeface="Rockwell Std Light" charset="0"/>
                <a:cs typeface="Rockwell Std Light" charset="0"/>
              </a:defRPr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0433" y="1419622"/>
            <a:ext cx="3064817" cy="3095228"/>
          </a:xfrm>
          <a:solidFill>
            <a:schemeClr val="bg1"/>
          </a:solidFill>
          <a:ln w="6350">
            <a:solidFill>
              <a:srgbClr val="006BB1"/>
            </a:solidFill>
          </a:ln>
          <a:effectLst>
            <a:softEdge rad="0"/>
          </a:effectLst>
        </p:spPr>
        <p:txBody>
          <a:bodyPr tIns="90000" bIns="90000">
            <a:normAutofit/>
          </a:bodyPr>
          <a:lstStyle>
            <a:lvl1pPr marL="228600" indent="-228600">
              <a:lnSpc>
                <a:spcPct val="100000"/>
              </a:lnSpc>
              <a:spcBef>
                <a:spcPts val="1200"/>
              </a:spcBef>
              <a:tabLst/>
              <a:defRPr sz="1800" b="0" i="0">
                <a:latin typeface="Rockwell Std Light" charset="0"/>
                <a:ea typeface="Rockwell Std Light" charset="0"/>
                <a:cs typeface="Rockwell Std Light" charset="0"/>
              </a:defRPr>
            </a:lvl1pPr>
            <a:lvl2pPr marL="628650" indent="-171450">
              <a:lnSpc>
                <a:spcPct val="100000"/>
              </a:lnSpc>
              <a:spcBef>
                <a:spcPts val="600"/>
              </a:spcBef>
              <a:tabLst/>
              <a:defRPr sz="1400" b="0" i="0">
                <a:latin typeface="Rockwell Std Light" charset="0"/>
                <a:ea typeface="Rockwell Std Light" charset="0"/>
                <a:cs typeface="Rockwell Std Light" charset="0"/>
              </a:defRPr>
            </a:lvl2pPr>
            <a:lvl3pPr marL="979488" indent="-128588">
              <a:spcBef>
                <a:spcPts val="600"/>
              </a:spcBef>
              <a:tabLst/>
              <a:defRPr sz="1000" b="0" i="0" baseline="0">
                <a:latin typeface="Rockwell Std Light" charset="0"/>
                <a:ea typeface="Rockwell Std Light" charset="0"/>
                <a:cs typeface="Rockwell Std Light" charset="0"/>
              </a:defRPr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sp>
        <p:nvSpPr>
          <p:cNvPr id="6" name="Date Placeholder 1"/>
          <p:cNvSpPr>
            <a:spLocks noGrp="1"/>
          </p:cNvSpPr>
          <p:nvPr>
            <p:ph type="dt" sz="half" idx="10"/>
          </p:nvPr>
        </p:nvSpPr>
        <p:spPr>
          <a:xfrm>
            <a:off x="1428750" y="4843912"/>
            <a:ext cx="2133600" cy="2995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0" i="0">
                <a:solidFill>
                  <a:srgbClr val="FFFFFF"/>
                </a:solidFill>
                <a:latin typeface="Rockwell Std Light" charset="0"/>
                <a:ea typeface="Rockwell Std Light" charset="0"/>
                <a:cs typeface="Rockwell Std Light" charset="0"/>
              </a:defRPr>
            </a:lvl1pPr>
          </a:lstStyle>
          <a:p>
            <a:fld id="{B7344042-9698-9D4C-B97C-5EE23DEB7A7E}" type="datetimeFigureOut">
              <a:rPr lang="sv-SE" smtClean="0"/>
              <a:pPr/>
              <a:t>2018-12-11</a:t>
            </a:fld>
            <a:endParaRPr lang="sv-SE" dirty="0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5581650" y="4843912"/>
            <a:ext cx="2133600" cy="2995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bg1"/>
                </a:solidFill>
                <a:latin typeface="Rockwell Std Light" charset="0"/>
                <a:ea typeface="Rockwell Std Light" charset="0"/>
                <a:cs typeface="Rockwell Std Light" charset="0"/>
              </a:defRPr>
            </a:lvl1pPr>
          </a:lstStyle>
          <a:p>
            <a:fld id="{D392AA70-B916-FF45-82A3-180459F92796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428750" y="719512"/>
            <a:ext cx="6286500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title style</a:t>
            </a:r>
            <a:endParaRPr lang="sv-SE" noProof="0" dirty="0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or | Grön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ktangel 4"/>
          <p:cNvSpPr/>
          <p:nvPr userDrawn="1"/>
        </p:nvSpPr>
        <p:spPr bwMode="auto">
          <a:xfrm>
            <a:off x="1311" y="627534"/>
            <a:ext cx="9144000" cy="1944216"/>
          </a:xfrm>
          <a:prstGeom prst="rect">
            <a:avLst/>
          </a:prstGeom>
          <a:solidFill>
            <a:srgbClr val="009437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sv-SE" sz="20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+mn-lt"/>
              <a:ea typeface="ＭＳ Ｐゴシック" pitchFamily="1" charset="-12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28750" y="1419622"/>
            <a:ext cx="3064818" cy="3095228"/>
          </a:xfrm>
          <a:solidFill>
            <a:schemeClr val="bg1"/>
          </a:solidFill>
          <a:ln w="6350">
            <a:solidFill>
              <a:srgbClr val="009437"/>
            </a:solidFill>
          </a:ln>
        </p:spPr>
        <p:txBody>
          <a:bodyPr tIns="90000" bIns="90000">
            <a:normAutofit/>
          </a:bodyPr>
          <a:lstStyle>
            <a:lvl1pPr marL="228600" indent="-228600">
              <a:lnSpc>
                <a:spcPct val="100000"/>
              </a:lnSpc>
              <a:spcBef>
                <a:spcPts val="1200"/>
              </a:spcBef>
              <a:tabLst/>
              <a:defRPr sz="1800" b="0" i="0">
                <a:latin typeface="Rockwell Std Light" charset="0"/>
                <a:ea typeface="Rockwell Std Light" charset="0"/>
                <a:cs typeface="Rockwell Std Light" charset="0"/>
              </a:defRPr>
            </a:lvl1pPr>
            <a:lvl2pPr marL="628650" indent="-171450">
              <a:lnSpc>
                <a:spcPct val="100000"/>
              </a:lnSpc>
              <a:spcBef>
                <a:spcPts val="600"/>
              </a:spcBef>
              <a:tabLst/>
              <a:defRPr sz="1400" b="0" i="0">
                <a:latin typeface="Rockwell Std Light" charset="0"/>
                <a:ea typeface="Rockwell Std Light" charset="0"/>
                <a:cs typeface="Rockwell Std Light" charset="0"/>
              </a:defRPr>
            </a:lvl2pPr>
            <a:lvl3pPr marL="979488" indent="-128588">
              <a:spcBef>
                <a:spcPts val="600"/>
              </a:spcBef>
              <a:tabLst/>
              <a:defRPr sz="1000" b="0" i="0" baseline="0">
                <a:latin typeface="Rockwell Std Light" charset="0"/>
                <a:ea typeface="Rockwell Std Light" charset="0"/>
                <a:cs typeface="Rockwell Std Light" charset="0"/>
              </a:defRPr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0433" y="1419622"/>
            <a:ext cx="3064817" cy="3095228"/>
          </a:xfrm>
          <a:solidFill>
            <a:schemeClr val="bg1"/>
          </a:solidFill>
          <a:ln w="6350">
            <a:solidFill>
              <a:srgbClr val="009437"/>
            </a:solidFill>
          </a:ln>
          <a:effectLst>
            <a:softEdge rad="0"/>
          </a:effectLst>
        </p:spPr>
        <p:txBody>
          <a:bodyPr tIns="90000" bIns="90000">
            <a:normAutofit/>
          </a:bodyPr>
          <a:lstStyle>
            <a:lvl1pPr marL="228600" indent="-228600">
              <a:lnSpc>
                <a:spcPct val="100000"/>
              </a:lnSpc>
              <a:spcBef>
                <a:spcPts val="1200"/>
              </a:spcBef>
              <a:tabLst/>
              <a:defRPr sz="1800" b="0" i="0">
                <a:latin typeface="Rockwell Std Light" charset="0"/>
                <a:ea typeface="Rockwell Std Light" charset="0"/>
                <a:cs typeface="Rockwell Std Light" charset="0"/>
              </a:defRPr>
            </a:lvl1pPr>
            <a:lvl2pPr marL="628650" indent="-171450">
              <a:lnSpc>
                <a:spcPct val="100000"/>
              </a:lnSpc>
              <a:spcBef>
                <a:spcPts val="600"/>
              </a:spcBef>
              <a:tabLst/>
              <a:defRPr sz="1400" b="0" i="0">
                <a:latin typeface="Rockwell Std Light" charset="0"/>
                <a:ea typeface="Rockwell Std Light" charset="0"/>
                <a:cs typeface="Rockwell Std Light" charset="0"/>
              </a:defRPr>
            </a:lvl2pPr>
            <a:lvl3pPr marL="979488" indent="-128588">
              <a:spcBef>
                <a:spcPts val="600"/>
              </a:spcBef>
              <a:tabLst/>
              <a:defRPr sz="1000" b="0" i="0" baseline="0">
                <a:latin typeface="Rockwell Std Light" charset="0"/>
                <a:ea typeface="Rockwell Std Light" charset="0"/>
                <a:cs typeface="Rockwell Std Light" charset="0"/>
              </a:defRPr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sp>
        <p:nvSpPr>
          <p:cNvPr id="6" name="Date Placeholder 1"/>
          <p:cNvSpPr>
            <a:spLocks noGrp="1"/>
          </p:cNvSpPr>
          <p:nvPr>
            <p:ph type="dt" sz="half" idx="10"/>
          </p:nvPr>
        </p:nvSpPr>
        <p:spPr>
          <a:xfrm>
            <a:off x="1428750" y="4843912"/>
            <a:ext cx="2133600" cy="2995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0" i="0">
                <a:solidFill>
                  <a:srgbClr val="FFFFFF"/>
                </a:solidFill>
                <a:latin typeface="Rockwell Std Light" charset="0"/>
                <a:ea typeface="Rockwell Std Light" charset="0"/>
                <a:cs typeface="Rockwell Std Light" charset="0"/>
              </a:defRPr>
            </a:lvl1pPr>
          </a:lstStyle>
          <a:p>
            <a:fld id="{B7344042-9698-9D4C-B97C-5EE23DEB7A7E}" type="datetimeFigureOut">
              <a:rPr lang="sv-SE" smtClean="0"/>
              <a:pPr/>
              <a:t>2018-12-11</a:t>
            </a:fld>
            <a:endParaRPr lang="sv-SE" dirty="0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5581650" y="4843912"/>
            <a:ext cx="2133600" cy="2995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bg1"/>
                </a:solidFill>
                <a:latin typeface="Rockwell Std Light" charset="0"/>
                <a:ea typeface="Rockwell Std Light" charset="0"/>
                <a:cs typeface="Rockwell Std Light" charset="0"/>
              </a:defRPr>
            </a:lvl1pPr>
          </a:lstStyle>
          <a:p>
            <a:fld id="{D392AA70-B916-FF45-82A3-180459F92796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428750" y="719512"/>
            <a:ext cx="6286500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title style</a:t>
            </a:r>
            <a:endParaRPr lang="sv-SE" noProof="0" dirty="0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or | Orange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ktangel 4"/>
          <p:cNvSpPr/>
          <p:nvPr userDrawn="1"/>
        </p:nvSpPr>
        <p:spPr bwMode="auto">
          <a:xfrm>
            <a:off x="1311" y="627534"/>
            <a:ext cx="9144000" cy="1944216"/>
          </a:xfrm>
          <a:prstGeom prst="rect">
            <a:avLst/>
          </a:prstGeom>
          <a:solidFill>
            <a:srgbClr val="EF84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sv-SE" sz="20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+mn-lt"/>
              <a:ea typeface="ＭＳ Ｐゴシック" pitchFamily="1" charset="-12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28750" y="1419622"/>
            <a:ext cx="3064818" cy="3095228"/>
          </a:xfrm>
          <a:solidFill>
            <a:schemeClr val="bg1"/>
          </a:solidFill>
          <a:ln w="6350">
            <a:solidFill>
              <a:srgbClr val="EF8400"/>
            </a:solidFill>
          </a:ln>
        </p:spPr>
        <p:txBody>
          <a:bodyPr tIns="90000" bIns="90000">
            <a:normAutofit/>
          </a:bodyPr>
          <a:lstStyle>
            <a:lvl1pPr marL="228600" indent="-228600">
              <a:lnSpc>
                <a:spcPct val="100000"/>
              </a:lnSpc>
              <a:spcBef>
                <a:spcPts val="1200"/>
              </a:spcBef>
              <a:tabLst/>
              <a:defRPr sz="1800" b="0" i="0">
                <a:latin typeface="Rockwell Std Light" charset="0"/>
                <a:ea typeface="Rockwell Std Light" charset="0"/>
                <a:cs typeface="Rockwell Std Light" charset="0"/>
              </a:defRPr>
            </a:lvl1pPr>
            <a:lvl2pPr marL="628650" indent="-171450">
              <a:lnSpc>
                <a:spcPct val="100000"/>
              </a:lnSpc>
              <a:spcBef>
                <a:spcPts val="600"/>
              </a:spcBef>
              <a:tabLst/>
              <a:defRPr sz="1400" b="0" i="0">
                <a:latin typeface="Rockwell Std Light" charset="0"/>
                <a:ea typeface="Rockwell Std Light" charset="0"/>
                <a:cs typeface="Rockwell Std Light" charset="0"/>
              </a:defRPr>
            </a:lvl2pPr>
            <a:lvl3pPr marL="979488" indent="-128588">
              <a:spcBef>
                <a:spcPts val="600"/>
              </a:spcBef>
              <a:tabLst/>
              <a:defRPr sz="1000" b="0" i="0" baseline="0">
                <a:latin typeface="Rockwell Std Light" charset="0"/>
                <a:ea typeface="Rockwell Std Light" charset="0"/>
                <a:cs typeface="Rockwell Std Light" charset="0"/>
              </a:defRPr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0433" y="1419622"/>
            <a:ext cx="3064817" cy="3095228"/>
          </a:xfrm>
          <a:solidFill>
            <a:schemeClr val="bg1"/>
          </a:solidFill>
          <a:ln w="6350">
            <a:solidFill>
              <a:srgbClr val="EF8400"/>
            </a:solidFill>
          </a:ln>
          <a:effectLst>
            <a:softEdge rad="0"/>
          </a:effectLst>
        </p:spPr>
        <p:txBody>
          <a:bodyPr tIns="90000" bIns="90000">
            <a:normAutofit/>
          </a:bodyPr>
          <a:lstStyle>
            <a:lvl1pPr marL="228600" indent="-228600">
              <a:lnSpc>
                <a:spcPct val="100000"/>
              </a:lnSpc>
              <a:spcBef>
                <a:spcPts val="1200"/>
              </a:spcBef>
              <a:tabLst/>
              <a:defRPr sz="1800" b="0" i="0">
                <a:latin typeface="Rockwell Std Light" charset="0"/>
                <a:ea typeface="Rockwell Std Light" charset="0"/>
                <a:cs typeface="Rockwell Std Light" charset="0"/>
              </a:defRPr>
            </a:lvl1pPr>
            <a:lvl2pPr marL="628650" indent="-171450">
              <a:lnSpc>
                <a:spcPct val="100000"/>
              </a:lnSpc>
              <a:spcBef>
                <a:spcPts val="600"/>
              </a:spcBef>
              <a:tabLst/>
              <a:defRPr sz="1400" b="0" i="0">
                <a:latin typeface="Rockwell Std Light" charset="0"/>
                <a:ea typeface="Rockwell Std Light" charset="0"/>
                <a:cs typeface="Rockwell Std Light" charset="0"/>
              </a:defRPr>
            </a:lvl2pPr>
            <a:lvl3pPr marL="979488" indent="-122238">
              <a:spcBef>
                <a:spcPts val="600"/>
              </a:spcBef>
              <a:tabLst/>
              <a:defRPr sz="1000" b="0" i="0" baseline="0">
                <a:latin typeface="Rockwell Std Light" charset="0"/>
                <a:ea typeface="Rockwell Std Light" charset="0"/>
                <a:cs typeface="Rockwell Std Light" charset="0"/>
              </a:defRPr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sp>
        <p:nvSpPr>
          <p:cNvPr id="6" name="Date Placeholder 1"/>
          <p:cNvSpPr>
            <a:spLocks noGrp="1"/>
          </p:cNvSpPr>
          <p:nvPr>
            <p:ph type="dt" sz="half" idx="10"/>
          </p:nvPr>
        </p:nvSpPr>
        <p:spPr>
          <a:xfrm>
            <a:off x="1428750" y="4843912"/>
            <a:ext cx="2133600" cy="2995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0" i="0">
                <a:solidFill>
                  <a:srgbClr val="FFFFFF"/>
                </a:solidFill>
                <a:latin typeface="Rockwell Std Light" charset="0"/>
                <a:ea typeface="Rockwell Std Light" charset="0"/>
                <a:cs typeface="Rockwell Std Light" charset="0"/>
              </a:defRPr>
            </a:lvl1pPr>
          </a:lstStyle>
          <a:p>
            <a:fld id="{B7344042-9698-9D4C-B97C-5EE23DEB7A7E}" type="datetimeFigureOut">
              <a:rPr lang="sv-SE" smtClean="0"/>
              <a:pPr/>
              <a:t>2018-12-11</a:t>
            </a:fld>
            <a:endParaRPr lang="sv-SE" dirty="0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5581650" y="4843912"/>
            <a:ext cx="2133600" cy="2995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bg1"/>
                </a:solidFill>
                <a:latin typeface="Rockwell Std Light" charset="0"/>
                <a:ea typeface="Rockwell Std Light" charset="0"/>
                <a:cs typeface="Rockwell Std Light" charset="0"/>
              </a:defRPr>
            </a:lvl1pPr>
          </a:lstStyle>
          <a:p>
            <a:fld id="{D392AA70-B916-FF45-82A3-180459F92796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428750" y="719512"/>
            <a:ext cx="6286500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title style</a:t>
            </a:r>
            <a:endParaRPr lang="sv-SE" noProof="0" dirty="0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or | Turkos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ktangel 4"/>
          <p:cNvSpPr/>
          <p:nvPr userDrawn="1"/>
        </p:nvSpPr>
        <p:spPr bwMode="auto">
          <a:xfrm>
            <a:off x="1311" y="627534"/>
            <a:ext cx="9144000" cy="1944216"/>
          </a:xfrm>
          <a:prstGeom prst="rect">
            <a:avLst/>
          </a:prstGeom>
          <a:solidFill>
            <a:srgbClr val="00A1B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sv-SE" sz="20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+mn-lt"/>
              <a:ea typeface="ＭＳ Ｐゴシック" pitchFamily="1" charset="-12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28750" y="1419622"/>
            <a:ext cx="3064818" cy="3095228"/>
          </a:xfrm>
          <a:solidFill>
            <a:schemeClr val="bg1"/>
          </a:solidFill>
          <a:ln w="6350">
            <a:solidFill>
              <a:srgbClr val="00A1B0"/>
            </a:solidFill>
          </a:ln>
        </p:spPr>
        <p:txBody>
          <a:bodyPr tIns="90000" bIns="90000">
            <a:normAutofit/>
          </a:bodyPr>
          <a:lstStyle>
            <a:lvl1pPr marL="228600" indent="-228600">
              <a:lnSpc>
                <a:spcPct val="100000"/>
              </a:lnSpc>
              <a:spcBef>
                <a:spcPts val="1200"/>
              </a:spcBef>
              <a:tabLst/>
              <a:defRPr sz="1800" b="0" i="0">
                <a:latin typeface="Rockwell Std Light" charset="0"/>
                <a:ea typeface="Rockwell Std Light" charset="0"/>
                <a:cs typeface="Rockwell Std Light" charset="0"/>
              </a:defRPr>
            </a:lvl1pPr>
            <a:lvl2pPr marL="628650" indent="-171450">
              <a:lnSpc>
                <a:spcPct val="100000"/>
              </a:lnSpc>
              <a:spcBef>
                <a:spcPts val="600"/>
              </a:spcBef>
              <a:tabLst/>
              <a:defRPr sz="1400" b="0" i="0">
                <a:latin typeface="Rockwell Std Light" charset="0"/>
                <a:ea typeface="Rockwell Std Light" charset="0"/>
                <a:cs typeface="Rockwell Std Light" charset="0"/>
              </a:defRPr>
            </a:lvl2pPr>
            <a:lvl3pPr marL="979488" indent="-128588">
              <a:spcBef>
                <a:spcPts val="600"/>
              </a:spcBef>
              <a:tabLst/>
              <a:defRPr sz="1000" b="0" i="0" baseline="0">
                <a:latin typeface="Rockwell Std Light" charset="0"/>
                <a:ea typeface="Rockwell Std Light" charset="0"/>
                <a:cs typeface="Rockwell Std Light" charset="0"/>
              </a:defRPr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0433" y="1419622"/>
            <a:ext cx="3064817" cy="3095228"/>
          </a:xfrm>
          <a:solidFill>
            <a:schemeClr val="bg1"/>
          </a:solidFill>
          <a:ln w="6350">
            <a:solidFill>
              <a:srgbClr val="00A1B0"/>
            </a:solidFill>
          </a:ln>
          <a:effectLst>
            <a:softEdge rad="0"/>
          </a:effectLst>
        </p:spPr>
        <p:txBody>
          <a:bodyPr tIns="90000" bIns="90000">
            <a:normAutofit/>
          </a:bodyPr>
          <a:lstStyle>
            <a:lvl1pPr marL="228600" indent="-228600">
              <a:lnSpc>
                <a:spcPct val="100000"/>
              </a:lnSpc>
              <a:spcBef>
                <a:spcPts val="1200"/>
              </a:spcBef>
              <a:tabLst/>
              <a:defRPr sz="1800" b="0" i="0">
                <a:latin typeface="Rockwell Std Light" charset="0"/>
                <a:ea typeface="Rockwell Std Light" charset="0"/>
                <a:cs typeface="Rockwell Std Light" charset="0"/>
              </a:defRPr>
            </a:lvl1pPr>
            <a:lvl2pPr marL="628650" indent="-171450">
              <a:lnSpc>
                <a:spcPct val="100000"/>
              </a:lnSpc>
              <a:spcBef>
                <a:spcPts val="600"/>
              </a:spcBef>
              <a:tabLst/>
              <a:defRPr sz="1400" b="0" i="0">
                <a:latin typeface="Rockwell Std Light" charset="0"/>
                <a:ea typeface="Rockwell Std Light" charset="0"/>
                <a:cs typeface="Rockwell Std Light" charset="0"/>
              </a:defRPr>
            </a:lvl2pPr>
            <a:lvl3pPr marL="979488" indent="-128588">
              <a:spcBef>
                <a:spcPts val="600"/>
              </a:spcBef>
              <a:tabLst/>
              <a:defRPr sz="1000" b="0" i="0" baseline="0">
                <a:latin typeface="Rockwell Std Light" charset="0"/>
                <a:ea typeface="Rockwell Std Light" charset="0"/>
                <a:cs typeface="Rockwell Std Light" charset="0"/>
              </a:defRPr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sp>
        <p:nvSpPr>
          <p:cNvPr id="6" name="Date Placeholder 1"/>
          <p:cNvSpPr>
            <a:spLocks noGrp="1"/>
          </p:cNvSpPr>
          <p:nvPr>
            <p:ph type="dt" sz="half" idx="10"/>
          </p:nvPr>
        </p:nvSpPr>
        <p:spPr>
          <a:xfrm>
            <a:off x="1428750" y="4843912"/>
            <a:ext cx="2133600" cy="2995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0" i="0">
                <a:solidFill>
                  <a:srgbClr val="FFFFFF"/>
                </a:solidFill>
                <a:latin typeface="Rockwell Std Light" charset="0"/>
                <a:ea typeface="Rockwell Std Light" charset="0"/>
                <a:cs typeface="Rockwell Std Light" charset="0"/>
              </a:defRPr>
            </a:lvl1pPr>
          </a:lstStyle>
          <a:p>
            <a:fld id="{B7344042-9698-9D4C-B97C-5EE23DEB7A7E}" type="datetimeFigureOut">
              <a:rPr lang="sv-SE" smtClean="0"/>
              <a:pPr/>
              <a:t>2018-12-11</a:t>
            </a:fld>
            <a:endParaRPr lang="sv-SE" dirty="0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5581650" y="4843912"/>
            <a:ext cx="2133600" cy="2995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bg1"/>
                </a:solidFill>
                <a:latin typeface="Rockwell Std Light" charset="0"/>
                <a:ea typeface="Rockwell Std Light" charset="0"/>
                <a:cs typeface="Rockwell Std Light" charset="0"/>
              </a:defRPr>
            </a:lvl1pPr>
          </a:lstStyle>
          <a:p>
            <a:fld id="{D392AA70-B916-FF45-82A3-180459F92796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428750" y="719512"/>
            <a:ext cx="6286500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title style</a:t>
            </a:r>
            <a:endParaRPr lang="sv-SE" noProof="0" dirty="0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or | Svart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ktangel 4"/>
          <p:cNvSpPr/>
          <p:nvPr userDrawn="1"/>
        </p:nvSpPr>
        <p:spPr bwMode="auto">
          <a:xfrm>
            <a:off x="1311" y="627534"/>
            <a:ext cx="9144000" cy="1944216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sv-SE" sz="20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+mn-lt"/>
              <a:ea typeface="ＭＳ Ｐゴシック" pitchFamily="1" charset="-12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28750" y="1419622"/>
            <a:ext cx="3064818" cy="3095228"/>
          </a:xfr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tIns="90000" bIns="90000">
            <a:normAutofit/>
          </a:bodyPr>
          <a:lstStyle>
            <a:lvl1pPr marL="228600" indent="-228600">
              <a:lnSpc>
                <a:spcPct val="100000"/>
              </a:lnSpc>
              <a:spcBef>
                <a:spcPts val="1200"/>
              </a:spcBef>
              <a:tabLst/>
              <a:defRPr sz="1800" b="0" i="0">
                <a:latin typeface="Rockwell Std Light" charset="0"/>
                <a:ea typeface="Rockwell Std Light" charset="0"/>
                <a:cs typeface="Rockwell Std Light" charset="0"/>
              </a:defRPr>
            </a:lvl1pPr>
            <a:lvl2pPr marL="628650" indent="-171450">
              <a:lnSpc>
                <a:spcPct val="100000"/>
              </a:lnSpc>
              <a:spcBef>
                <a:spcPts val="600"/>
              </a:spcBef>
              <a:tabLst/>
              <a:defRPr sz="1400" b="0" i="0">
                <a:latin typeface="Rockwell Std Light" charset="0"/>
                <a:ea typeface="Rockwell Std Light" charset="0"/>
                <a:cs typeface="Rockwell Std Light" charset="0"/>
              </a:defRPr>
            </a:lvl2pPr>
            <a:lvl3pPr marL="979488" indent="-128588">
              <a:spcBef>
                <a:spcPts val="600"/>
              </a:spcBef>
              <a:tabLst/>
              <a:defRPr sz="1000" b="0" i="0" baseline="0">
                <a:latin typeface="Rockwell Std Light" charset="0"/>
                <a:ea typeface="Rockwell Std Light" charset="0"/>
                <a:cs typeface="Rockwell Std Light" charset="0"/>
              </a:defRPr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0433" y="1419622"/>
            <a:ext cx="3064817" cy="3095228"/>
          </a:xfrm>
          <a:solidFill>
            <a:schemeClr val="bg1"/>
          </a:solidFill>
          <a:ln w="6350">
            <a:solidFill>
              <a:schemeClr val="tx1"/>
            </a:solidFill>
          </a:ln>
          <a:effectLst>
            <a:softEdge rad="0"/>
          </a:effectLst>
        </p:spPr>
        <p:txBody>
          <a:bodyPr tIns="90000" bIns="90000">
            <a:normAutofit/>
          </a:bodyPr>
          <a:lstStyle>
            <a:lvl1pPr marL="228600" indent="-228600">
              <a:lnSpc>
                <a:spcPct val="100000"/>
              </a:lnSpc>
              <a:spcBef>
                <a:spcPts val="1200"/>
              </a:spcBef>
              <a:tabLst/>
              <a:defRPr sz="1800" b="0" i="0">
                <a:latin typeface="Rockwell Std Light" charset="0"/>
                <a:ea typeface="Rockwell Std Light" charset="0"/>
                <a:cs typeface="Rockwell Std Light" charset="0"/>
              </a:defRPr>
            </a:lvl1pPr>
            <a:lvl2pPr marL="628650" indent="-171450">
              <a:lnSpc>
                <a:spcPct val="100000"/>
              </a:lnSpc>
              <a:spcBef>
                <a:spcPts val="600"/>
              </a:spcBef>
              <a:tabLst/>
              <a:defRPr sz="1400" b="0" i="0">
                <a:latin typeface="Rockwell Std Light" charset="0"/>
                <a:ea typeface="Rockwell Std Light" charset="0"/>
                <a:cs typeface="Rockwell Std Light" charset="0"/>
              </a:defRPr>
            </a:lvl2pPr>
            <a:lvl3pPr marL="979488" indent="-128588">
              <a:spcBef>
                <a:spcPts val="600"/>
              </a:spcBef>
              <a:tabLst/>
              <a:defRPr sz="1000" b="0" i="0" baseline="0">
                <a:latin typeface="Rockwell Std Light" charset="0"/>
                <a:ea typeface="Rockwell Std Light" charset="0"/>
                <a:cs typeface="Rockwell Std Light" charset="0"/>
              </a:defRPr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sp>
        <p:nvSpPr>
          <p:cNvPr id="6" name="Date Placeholder 1"/>
          <p:cNvSpPr>
            <a:spLocks noGrp="1"/>
          </p:cNvSpPr>
          <p:nvPr>
            <p:ph type="dt" sz="half" idx="10"/>
          </p:nvPr>
        </p:nvSpPr>
        <p:spPr>
          <a:xfrm>
            <a:off x="1428750" y="4843912"/>
            <a:ext cx="2133600" cy="2995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0" i="0">
                <a:solidFill>
                  <a:srgbClr val="FFFFFF"/>
                </a:solidFill>
                <a:latin typeface="Rockwell Std Light" charset="0"/>
                <a:ea typeface="Rockwell Std Light" charset="0"/>
                <a:cs typeface="Rockwell Std Light" charset="0"/>
              </a:defRPr>
            </a:lvl1pPr>
          </a:lstStyle>
          <a:p>
            <a:fld id="{B7344042-9698-9D4C-B97C-5EE23DEB7A7E}" type="datetimeFigureOut">
              <a:rPr lang="sv-SE" smtClean="0"/>
              <a:pPr/>
              <a:t>2018-12-11</a:t>
            </a:fld>
            <a:endParaRPr lang="sv-SE" dirty="0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5581650" y="4843912"/>
            <a:ext cx="2133600" cy="2995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bg1"/>
                </a:solidFill>
                <a:latin typeface="Rockwell Std Light" charset="0"/>
                <a:ea typeface="Rockwell Std Light" charset="0"/>
                <a:cs typeface="Rockwell Std Light" charset="0"/>
              </a:defRPr>
            </a:lvl1pPr>
          </a:lstStyle>
          <a:p>
            <a:fld id="{D392AA70-B916-FF45-82A3-180459F92796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428750" y="719512"/>
            <a:ext cx="6286500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title style</a:t>
            </a:r>
            <a:endParaRPr lang="sv-SE" noProof="0" dirty="0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Jämförelse | Lila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ktangel 9"/>
          <p:cNvSpPr/>
          <p:nvPr userDrawn="1"/>
        </p:nvSpPr>
        <p:spPr bwMode="auto">
          <a:xfrm>
            <a:off x="1311" y="627534"/>
            <a:ext cx="9144000" cy="1944216"/>
          </a:xfrm>
          <a:prstGeom prst="rect">
            <a:avLst/>
          </a:prstGeom>
          <a:solidFill>
            <a:srgbClr val="72238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sv-SE" sz="20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+mn-lt"/>
              <a:ea typeface="ＭＳ Ｐゴシック" pitchFamily="1" charset="-128"/>
            </a:endParaRPr>
          </a:p>
        </p:txBody>
      </p:sp>
      <p:sp>
        <p:nvSpPr>
          <p:cNvPr id="8" name="Date Placeholder 1"/>
          <p:cNvSpPr>
            <a:spLocks noGrp="1"/>
          </p:cNvSpPr>
          <p:nvPr>
            <p:ph type="dt" sz="half" idx="10"/>
          </p:nvPr>
        </p:nvSpPr>
        <p:spPr>
          <a:xfrm>
            <a:off x="1428750" y="4843912"/>
            <a:ext cx="2133600" cy="2995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0" i="0">
                <a:solidFill>
                  <a:srgbClr val="FFFFFF"/>
                </a:solidFill>
                <a:latin typeface="Rockwell Std Light" charset="0"/>
                <a:ea typeface="Rockwell Std Light" charset="0"/>
                <a:cs typeface="Rockwell Std Light" charset="0"/>
              </a:defRPr>
            </a:lvl1pPr>
          </a:lstStyle>
          <a:p>
            <a:fld id="{B7344042-9698-9D4C-B97C-5EE23DEB7A7E}" type="datetimeFigureOut">
              <a:rPr lang="sv-SE" smtClean="0"/>
              <a:pPr/>
              <a:t>2018-12-11</a:t>
            </a:fld>
            <a:endParaRPr lang="sv-SE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5581650" y="4843912"/>
            <a:ext cx="2133600" cy="2995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bg1"/>
                </a:solidFill>
                <a:latin typeface="Rockwell Std Light" charset="0"/>
                <a:ea typeface="Rockwell Std Light" charset="0"/>
                <a:cs typeface="Rockwell Std Light" charset="0"/>
              </a:defRPr>
            </a:lvl1pPr>
          </a:lstStyle>
          <a:p>
            <a:fld id="{D392AA70-B916-FF45-82A3-180459F92796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28750" y="1964702"/>
            <a:ext cx="3071242" cy="2551263"/>
          </a:xfrm>
          <a:solidFill>
            <a:schemeClr val="bg1"/>
          </a:solidFill>
          <a:ln w="6350">
            <a:solidFill>
              <a:srgbClr val="722382"/>
            </a:solidFill>
          </a:ln>
        </p:spPr>
        <p:txBody>
          <a:bodyPr tIns="90000" bIns="90000">
            <a:normAutofit/>
          </a:bodyPr>
          <a:lstStyle>
            <a:lvl1pPr marL="228600" indent="-228600">
              <a:lnSpc>
                <a:spcPct val="100000"/>
              </a:lnSpc>
              <a:spcBef>
                <a:spcPts val="1200"/>
              </a:spcBef>
              <a:tabLst/>
              <a:defRPr sz="1800" b="0" i="0">
                <a:latin typeface="Rockwell Std Light" charset="0"/>
                <a:ea typeface="Rockwell Std Light" charset="0"/>
                <a:cs typeface="Rockwell Std Light" charset="0"/>
              </a:defRPr>
            </a:lvl1pPr>
            <a:lvl2pPr marL="628650" indent="-171450">
              <a:lnSpc>
                <a:spcPct val="100000"/>
              </a:lnSpc>
              <a:spcBef>
                <a:spcPts val="600"/>
              </a:spcBef>
              <a:tabLst/>
              <a:defRPr sz="1400" b="0" i="0">
                <a:latin typeface="Rockwell Std Light" charset="0"/>
                <a:ea typeface="Rockwell Std Light" charset="0"/>
                <a:cs typeface="Rockwell Std Light" charset="0"/>
              </a:defRPr>
            </a:lvl2pPr>
            <a:lvl3pPr marL="979488" indent="-128588">
              <a:lnSpc>
                <a:spcPct val="100000"/>
              </a:lnSpc>
              <a:spcBef>
                <a:spcPts val="600"/>
              </a:spcBef>
              <a:tabLst/>
              <a:defRPr sz="1000" b="0" i="0">
                <a:latin typeface="Rockwell Std Light" charset="0"/>
                <a:ea typeface="Rockwell Std Light" charset="0"/>
                <a:cs typeface="Rockwell Std Light" charset="0"/>
              </a:defRPr>
            </a:lvl3pPr>
            <a:lvl4pPr>
              <a:lnSpc>
                <a:spcPct val="150000"/>
              </a:lnSpc>
              <a:defRPr sz="1600">
                <a:latin typeface="Rockwell"/>
                <a:cs typeface="Rockwell"/>
              </a:defRPr>
            </a:lvl4pPr>
            <a:lvl5pPr>
              <a:lnSpc>
                <a:spcPct val="150000"/>
              </a:lnSpc>
              <a:defRPr sz="1600">
                <a:latin typeface="Rockwell"/>
                <a:cs typeface="Rockwel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4008" y="1964702"/>
            <a:ext cx="3096344" cy="2544516"/>
          </a:xfrm>
          <a:solidFill>
            <a:schemeClr val="bg1"/>
          </a:solidFill>
          <a:ln w="6350">
            <a:solidFill>
              <a:srgbClr val="722382"/>
            </a:solidFill>
          </a:ln>
        </p:spPr>
        <p:txBody>
          <a:bodyPr tIns="90000" bIns="90000">
            <a:normAutofit/>
          </a:bodyPr>
          <a:lstStyle>
            <a:lvl1pPr marL="228600" indent="-228600">
              <a:lnSpc>
                <a:spcPct val="100000"/>
              </a:lnSpc>
              <a:spcBef>
                <a:spcPts val="1200"/>
              </a:spcBef>
              <a:tabLst/>
              <a:defRPr sz="1800" b="0" i="0">
                <a:latin typeface="Rockwell Std Light" charset="0"/>
                <a:ea typeface="Rockwell Std Light" charset="0"/>
                <a:cs typeface="Rockwell Std Light" charset="0"/>
              </a:defRPr>
            </a:lvl1pPr>
            <a:lvl2pPr marL="628650" indent="-171450">
              <a:lnSpc>
                <a:spcPct val="100000"/>
              </a:lnSpc>
              <a:spcBef>
                <a:spcPts val="600"/>
              </a:spcBef>
              <a:tabLst/>
              <a:defRPr sz="1400" b="0" i="0">
                <a:latin typeface="Rockwell Std Light" charset="0"/>
                <a:ea typeface="Rockwell Std Light" charset="0"/>
                <a:cs typeface="Rockwell Std Light" charset="0"/>
              </a:defRPr>
            </a:lvl2pPr>
            <a:lvl3pPr marL="979488" indent="-128588">
              <a:lnSpc>
                <a:spcPct val="100000"/>
              </a:lnSpc>
              <a:spcBef>
                <a:spcPts val="600"/>
              </a:spcBef>
              <a:tabLst/>
              <a:defRPr sz="1000" b="0" i="0">
                <a:latin typeface="Rockwell Std Light" charset="0"/>
                <a:ea typeface="Rockwell Std Light" charset="0"/>
                <a:cs typeface="Rockwell Std Light" charset="0"/>
              </a:defRPr>
            </a:lvl3pPr>
            <a:lvl4pPr>
              <a:lnSpc>
                <a:spcPct val="150000"/>
              </a:lnSpc>
              <a:defRPr sz="1600">
                <a:latin typeface="Rockwell"/>
                <a:cs typeface="Rockwell"/>
              </a:defRPr>
            </a:lvl4pPr>
            <a:lvl5pPr>
              <a:lnSpc>
                <a:spcPct val="150000"/>
              </a:lnSpc>
              <a:defRPr sz="1600">
                <a:latin typeface="Rockwell"/>
                <a:cs typeface="Rockwel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idx="12"/>
          </p:nvPr>
        </p:nvSpPr>
        <p:spPr>
          <a:xfrm>
            <a:off x="1428750" y="1299840"/>
            <a:ext cx="3071242" cy="479822"/>
          </a:xfrm>
        </p:spPr>
        <p:txBody>
          <a:bodyPr anchor="b">
            <a:noAutofit/>
          </a:bodyPr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Rockwell Std Light" charset="0"/>
                <a:ea typeface="Rockwell Std Light" charset="0"/>
                <a:cs typeface="Rockwell Std Light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643438" y="1299840"/>
            <a:ext cx="3071812" cy="479822"/>
          </a:xfrm>
        </p:spPr>
        <p:txBody>
          <a:bodyPr anchor="b">
            <a:noAutofit/>
          </a:bodyPr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Rockwell Std Light" charset="0"/>
                <a:ea typeface="Rockwell Std Light" charset="0"/>
                <a:cs typeface="Rockwell Std Light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4" name="Rectangle 2"/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1428750" y="719512"/>
            <a:ext cx="6286500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sv-SE" noProof="0" dirty="0"/>
              <a:t>Klicka här för att ända formatet för bakgrundsrubriken</a:t>
            </a: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Jämförelse | Cerise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ktangel 9"/>
          <p:cNvSpPr/>
          <p:nvPr userDrawn="1"/>
        </p:nvSpPr>
        <p:spPr bwMode="auto">
          <a:xfrm>
            <a:off x="1311" y="627534"/>
            <a:ext cx="9144000" cy="1944216"/>
          </a:xfrm>
          <a:prstGeom prst="rect">
            <a:avLst/>
          </a:prstGeom>
          <a:solidFill>
            <a:srgbClr val="D1007B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sv-SE" sz="20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+mn-lt"/>
              <a:ea typeface="ＭＳ Ｐゴシック" pitchFamily="1" charset="-128"/>
            </a:endParaRPr>
          </a:p>
        </p:txBody>
      </p:sp>
      <p:sp>
        <p:nvSpPr>
          <p:cNvPr id="8" name="Date Placeholder 1"/>
          <p:cNvSpPr>
            <a:spLocks noGrp="1"/>
          </p:cNvSpPr>
          <p:nvPr>
            <p:ph type="dt" sz="half" idx="10"/>
          </p:nvPr>
        </p:nvSpPr>
        <p:spPr>
          <a:xfrm>
            <a:off x="1428750" y="4843912"/>
            <a:ext cx="2133600" cy="2995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0" i="0">
                <a:solidFill>
                  <a:srgbClr val="FFFFFF"/>
                </a:solidFill>
                <a:latin typeface="Rockwell Std Light" charset="0"/>
                <a:ea typeface="Rockwell Std Light" charset="0"/>
                <a:cs typeface="Rockwell Std Light" charset="0"/>
              </a:defRPr>
            </a:lvl1pPr>
          </a:lstStyle>
          <a:p>
            <a:fld id="{B7344042-9698-9D4C-B97C-5EE23DEB7A7E}" type="datetimeFigureOut">
              <a:rPr lang="sv-SE" smtClean="0"/>
              <a:pPr/>
              <a:t>2018-12-11</a:t>
            </a:fld>
            <a:endParaRPr lang="sv-SE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5581650" y="4843912"/>
            <a:ext cx="2133600" cy="2995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bg1"/>
                </a:solidFill>
                <a:latin typeface="Rockwell Std Light" charset="0"/>
                <a:ea typeface="Rockwell Std Light" charset="0"/>
                <a:cs typeface="Rockwell Std Light" charset="0"/>
              </a:defRPr>
            </a:lvl1pPr>
          </a:lstStyle>
          <a:p>
            <a:fld id="{D392AA70-B916-FF45-82A3-180459F92796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28750" y="1964702"/>
            <a:ext cx="3071242" cy="2551263"/>
          </a:xfrm>
          <a:solidFill>
            <a:schemeClr val="bg1"/>
          </a:solidFill>
          <a:ln w="6350">
            <a:solidFill>
              <a:srgbClr val="D1007B"/>
            </a:solidFill>
          </a:ln>
        </p:spPr>
        <p:txBody>
          <a:bodyPr tIns="90000" bIns="90000">
            <a:normAutofit/>
          </a:bodyPr>
          <a:lstStyle>
            <a:lvl1pPr marL="228600" indent="-228600">
              <a:lnSpc>
                <a:spcPct val="100000"/>
              </a:lnSpc>
              <a:spcBef>
                <a:spcPts val="1200"/>
              </a:spcBef>
              <a:tabLst/>
              <a:defRPr sz="1800" b="0" i="0">
                <a:latin typeface="Rockwell Std Light" charset="0"/>
                <a:ea typeface="Rockwell Std Light" charset="0"/>
                <a:cs typeface="Rockwell Std Light" charset="0"/>
              </a:defRPr>
            </a:lvl1pPr>
            <a:lvl2pPr marL="628650" indent="-171450">
              <a:lnSpc>
                <a:spcPct val="100000"/>
              </a:lnSpc>
              <a:spcBef>
                <a:spcPts val="600"/>
              </a:spcBef>
              <a:tabLst/>
              <a:defRPr sz="1400" b="0" i="0">
                <a:latin typeface="Rockwell Std Light" charset="0"/>
                <a:ea typeface="Rockwell Std Light" charset="0"/>
                <a:cs typeface="Rockwell Std Light" charset="0"/>
              </a:defRPr>
            </a:lvl2pPr>
            <a:lvl3pPr marL="979488" indent="-128588">
              <a:lnSpc>
                <a:spcPct val="100000"/>
              </a:lnSpc>
              <a:spcBef>
                <a:spcPts val="600"/>
              </a:spcBef>
              <a:tabLst/>
              <a:defRPr sz="1000" b="0" i="0">
                <a:latin typeface="Rockwell Std Light" charset="0"/>
                <a:ea typeface="Rockwell Std Light" charset="0"/>
                <a:cs typeface="Rockwell Std Light" charset="0"/>
              </a:defRPr>
            </a:lvl3pPr>
            <a:lvl4pPr>
              <a:lnSpc>
                <a:spcPct val="150000"/>
              </a:lnSpc>
              <a:defRPr sz="1600">
                <a:latin typeface="Rockwell"/>
                <a:cs typeface="Rockwell"/>
              </a:defRPr>
            </a:lvl4pPr>
            <a:lvl5pPr>
              <a:lnSpc>
                <a:spcPct val="150000"/>
              </a:lnSpc>
              <a:defRPr sz="1600">
                <a:latin typeface="Rockwell"/>
                <a:cs typeface="Rockwel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4008" y="1964702"/>
            <a:ext cx="3096344" cy="2551264"/>
          </a:xfrm>
          <a:solidFill>
            <a:schemeClr val="bg1"/>
          </a:solidFill>
          <a:ln w="6350">
            <a:solidFill>
              <a:srgbClr val="D1007B"/>
            </a:solidFill>
          </a:ln>
        </p:spPr>
        <p:txBody>
          <a:bodyPr tIns="90000" bIns="90000">
            <a:normAutofit/>
          </a:bodyPr>
          <a:lstStyle>
            <a:lvl1pPr marL="228600" indent="-228600">
              <a:lnSpc>
                <a:spcPct val="100000"/>
              </a:lnSpc>
              <a:spcBef>
                <a:spcPts val="1200"/>
              </a:spcBef>
              <a:tabLst/>
              <a:defRPr sz="1800" b="0" i="0">
                <a:latin typeface="Rockwell Std Light" charset="0"/>
                <a:ea typeface="Rockwell Std Light" charset="0"/>
                <a:cs typeface="Rockwell Std Light" charset="0"/>
              </a:defRPr>
            </a:lvl1pPr>
            <a:lvl2pPr marL="628650" indent="-169863">
              <a:lnSpc>
                <a:spcPct val="100000"/>
              </a:lnSpc>
              <a:spcBef>
                <a:spcPts val="600"/>
              </a:spcBef>
              <a:tabLst/>
              <a:defRPr sz="1400" b="0" i="0">
                <a:latin typeface="Rockwell Std Light" charset="0"/>
                <a:ea typeface="Rockwell Std Light" charset="0"/>
                <a:cs typeface="Rockwell Std Light" charset="0"/>
              </a:defRPr>
            </a:lvl2pPr>
            <a:lvl3pPr marL="979488" indent="-128588">
              <a:lnSpc>
                <a:spcPct val="100000"/>
              </a:lnSpc>
              <a:spcBef>
                <a:spcPts val="600"/>
              </a:spcBef>
              <a:tabLst/>
              <a:defRPr sz="1000" b="0" i="0">
                <a:latin typeface="Rockwell Std Light" charset="0"/>
                <a:ea typeface="Rockwell Std Light" charset="0"/>
                <a:cs typeface="Rockwell Std Light" charset="0"/>
              </a:defRPr>
            </a:lvl3pPr>
            <a:lvl4pPr>
              <a:lnSpc>
                <a:spcPct val="150000"/>
              </a:lnSpc>
              <a:defRPr sz="1600">
                <a:latin typeface="Rockwell"/>
                <a:cs typeface="Rockwell"/>
              </a:defRPr>
            </a:lvl4pPr>
            <a:lvl5pPr>
              <a:lnSpc>
                <a:spcPct val="150000"/>
              </a:lnSpc>
              <a:defRPr sz="1600">
                <a:latin typeface="Rockwell"/>
                <a:cs typeface="Rockwel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idx="12"/>
          </p:nvPr>
        </p:nvSpPr>
        <p:spPr>
          <a:xfrm>
            <a:off x="1428750" y="1299840"/>
            <a:ext cx="3071242" cy="479822"/>
          </a:xfrm>
        </p:spPr>
        <p:txBody>
          <a:bodyPr anchor="b">
            <a:noAutofit/>
          </a:bodyPr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Rockwell Std Light" charset="0"/>
                <a:ea typeface="Rockwell Std Light" charset="0"/>
                <a:cs typeface="Rockwell Std Light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643438" y="1299840"/>
            <a:ext cx="3071812" cy="479822"/>
          </a:xfrm>
        </p:spPr>
        <p:txBody>
          <a:bodyPr anchor="b">
            <a:noAutofit/>
          </a:bodyPr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Rockwell Std Light" charset="0"/>
                <a:ea typeface="Rockwell Std Light" charset="0"/>
                <a:cs typeface="Rockwell Std Light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428750" y="719512"/>
            <a:ext cx="6286500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title style</a:t>
            </a:r>
            <a:endParaRPr lang="sv-SE" noProof="0" dirty="0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Jämförelse | Blå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ktangel 9"/>
          <p:cNvSpPr/>
          <p:nvPr userDrawn="1"/>
        </p:nvSpPr>
        <p:spPr bwMode="auto">
          <a:xfrm>
            <a:off x="1311" y="627534"/>
            <a:ext cx="9144000" cy="1944216"/>
          </a:xfrm>
          <a:prstGeom prst="rect">
            <a:avLst/>
          </a:prstGeom>
          <a:solidFill>
            <a:srgbClr val="006BB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sv-SE" sz="20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+mn-lt"/>
              <a:ea typeface="ＭＳ Ｐゴシック" pitchFamily="1" charset="-128"/>
            </a:endParaRPr>
          </a:p>
        </p:txBody>
      </p:sp>
      <p:sp>
        <p:nvSpPr>
          <p:cNvPr id="8" name="Date Placeholder 1"/>
          <p:cNvSpPr>
            <a:spLocks noGrp="1"/>
          </p:cNvSpPr>
          <p:nvPr>
            <p:ph type="dt" sz="half" idx="10"/>
          </p:nvPr>
        </p:nvSpPr>
        <p:spPr>
          <a:xfrm>
            <a:off x="1428750" y="4843912"/>
            <a:ext cx="2133600" cy="2995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0" i="0">
                <a:solidFill>
                  <a:srgbClr val="FFFFFF"/>
                </a:solidFill>
                <a:latin typeface="Rockwell Std Light" charset="0"/>
                <a:ea typeface="Rockwell Std Light" charset="0"/>
                <a:cs typeface="Rockwell Std Light" charset="0"/>
              </a:defRPr>
            </a:lvl1pPr>
          </a:lstStyle>
          <a:p>
            <a:fld id="{B7344042-9698-9D4C-B97C-5EE23DEB7A7E}" type="datetimeFigureOut">
              <a:rPr lang="sv-SE" smtClean="0"/>
              <a:pPr/>
              <a:t>2018-12-11</a:t>
            </a:fld>
            <a:endParaRPr lang="sv-SE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5581650" y="4843912"/>
            <a:ext cx="2133600" cy="2995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bg1"/>
                </a:solidFill>
                <a:latin typeface="Rockwell Std Light" charset="0"/>
                <a:ea typeface="Rockwell Std Light" charset="0"/>
                <a:cs typeface="Rockwell Std Light" charset="0"/>
              </a:defRPr>
            </a:lvl1pPr>
          </a:lstStyle>
          <a:p>
            <a:fld id="{D392AA70-B916-FF45-82A3-180459F92796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28750" y="1964702"/>
            <a:ext cx="3071242" cy="2551263"/>
          </a:xfrm>
          <a:solidFill>
            <a:schemeClr val="bg1"/>
          </a:solidFill>
          <a:ln w="6350">
            <a:solidFill>
              <a:srgbClr val="006BB1"/>
            </a:solidFill>
          </a:ln>
        </p:spPr>
        <p:txBody>
          <a:bodyPr tIns="90000" bIns="90000">
            <a:normAutofit/>
          </a:bodyPr>
          <a:lstStyle>
            <a:lvl1pPr marL="228600" indent="-228600">
              <a:lnSpc>
                <a:spcPct val="100000"/>
              </a:lnSpc>
              <a:spcBef>
                <a:spcPts val="1200"/>
              </a:spcBef>
              <a:tabLst/>
              <a:defRPr sz="1800" b="0" i="0">
                <a:latin typeface="Rockwell Std Light" charset="0"/>
                <a:ea typeface="Rockwell Std Light" charset="0"/>
                <a:cs typeface="Rockwell Std Light" charset="0"/>
              </a:defRPr>
            </a:lvl1pPr>
            <a:lvl2pPr marL="628650" indent="-171450">
              <a:lnSpc>
                <a:spcPct val="100000"/>
              </a:lnSpc>
              <a:spcBef>
                <a:spcPts val="600"/>
              </a:spcBef>
              <a:tabLst/>
              <a:defRPr sz="1400" b="0" i="0">
                <a:latin typeface="Rockwell Std Light" charset="0"/>
                <a:ea typeface="Rockwell Std Light" charset="0"/>
                <a:cs typeface="Rockwell Std Light" charset="0"/>
              </a:defRPr>
            </a:lvl2pPr>
            <a:lvl3pPr marL="979488" indent="-128588">
              <a:lnSpc>
                <a:spcPct val="100000"/>
              </a:lnSpc>
              <a:spcBef>
                <a:spcPts val="600"/>
              </a:spcBef>
              <a:tabLst/>
              <a:defRPr sz="1000" b="0" i="0">
                <a:latin typeface="Rockwell Std Light" charset="0"/>
                <a:ea typeface="Rockwell Std Light" charset="0"/>
                <a:cs typeface="Rockwell Std Light" charset="0"/>
              </a:defRPr>
            </a:lvl3pPr>
            <a:lvl4pPr>
              <a:lnSpc>
                <a:spcPct val="150000"/>
              </a:lnSpc>
              <a:defRPr sz="1600">
                <a:latin typeface="Rockwell"/>
                <a:cs typeface="Rockwell"/>
              </a:defRPr>
            </a:lvl4pPr>
            <a:lvl5pPr>
              <a:lnSpc>
                <a:spcPct val="150000"/>
              </a:lnSpc>
              <a:defRPr sz="1600">
                <a:latin typeface="Rockwell"/>
                <a:cs typeface="Rockwel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4008" y="1964702"/>
            <a:ext cx="3096344" cy="2544516"/>
          </a:xfrm>
          <a:solidFill>
            <a:schemeClr val="bg1"/>
          </a:solidFill>
          <a:ln w="6350">
            <a:solidFill>
              <a:srgbClr val="006BB1"/>
            </a:solidFill>
          </a:ln>
        </p:spPr>
        <p:txBody>
          <a:bodyPr tIns="90000" bIns="90000">
            <a:normAutofit/>
          </a:bodyPr>
          <a:lstStyle>
            <a:lvl1pPr marL="228600" indent="-228600">
              <a:lnSpc>
                <a:spcPct val="100000"/>
              </a:lnSpc>
              <a:spcBef>
                <a:spcPts val="1200"/>
              </a:spcBef>
              <a:tabLst/>
              <a:defRPr sz="1800" b="0" i="0">
                <a:latin typeface="Rockwell Std Light" charset="0"/>
                <a:ea typeface="Rockwell Std Light" charset="0"/>
                <a:cs typeface="Rockwell Std Light" charset="0"/>
              </a:defRPr>
            </a:lvl1pPr>
            <a:lvl2pPr marL="628650" indent="-171450">
              <a:lnSpc>
                <a:spcPct val="100000"/>
              </a:lnSpc>
              <a:spcBef>
                <a:spcPts val="600"/>
              </a:spcBef>
              <a:tabLst/>
              <a:defRPr sz="1400" b="0" i="0">
                <a:latin typeface="Rockwell Std Light" charset="0"/>
                <a:ea typeface="Rockwell Std Light" charset="0"/>
                <a:cs typeface="Rockwell Std Light" charset="0"/>
              </a:defRPr>
            </a:lvl2pPr>
            <a:lvl3pPr marL="979488" indent="-128588">
              <a:lnSpc>
                <a:spcPct val="100000"/>
              </a:lnSpc>
              <a:spcBef>
                <a:spcPts val="600"/>
              </a:spcBef>
              <a:tabLst/>
              <a:defRPr sz="1000" b="0" i="0">
                <a:latin typeface="Rockwell Std Light" charset="0"/>
                <a:ea typeface="Rockwell Std Light" charset="0"/>
                <a:cs typeface="Rockwell Std Light" charset="0"/>
              </a:defRPr>
            </a:lvl3pPr>
            <a:lvl4pPr>
              <a:lnSpc>
                <a:spcPct val="150000"/>
              </a:lnSpc>
              <a:defRPr sz="1600">
                <a:latin typeface="Rockwell"/>
                <a:cs typeface="Rockwell"/>
              </a:defRPr>
            </a:lvl4pPr>
            <a:lvl5pPr>
              <a:lnSpc>
                <a:spcPct val="150000"/>
              </a:lnSpc>
              <a:defRPr sz="1600">
                <a:latin typeface="Rockwell"/>
                <a:cs typeface="Rockwel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idx="12"/>
          </p:nvPr>
        </p:nvSpPr>
        <p:spPr>
          <a:xfrm>
            <a:off x="1428750" y="1299840"/>
            <a:ext cx="3071242" cy="479822"/>
          </a:xfrm>
        </p:spPr>
        <p:txBody>
          <a:bodyPr anchor="b">
            <a:noAutofit/>
          </a:bodyPr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Rockwell Std Light" charset="0"/>
                <a:ea typeface="Rockwell Std Light" charset="0"/>
                <a:cs typeface="Rockwell Std Light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643438" y="1299840"/>
            <a:ext cx="3071812" cy="479822"/>
          </a:xfrm>
        </p:spPr>
        <p:txBody>
          <a:bodyPr anchor="b">
            <a:noAutofit/>
          </a:bodyPr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Rockwell Std Light" charset="0"/>
                <a:ea typeface="Rockwell Std Light" charset="0"/>
                <a:cs typeface="Rockwell Std Light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428750" y="719512"/>
            <a:ext cx="6286500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title style</a:t>
            </a:r>
            <a:endParaRPr lang="sv-SE" noProof="0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nktlista | Grön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ktangel 9"/>
          <p:cNvSpPr/>
          <p:nvPr userDrawn="1"/>
        </p:nvSpPr>
        <p:spPr bwMode="auto">
          <a:xfrm>
            <a:off x="0" y="629457"/>
            <a:ext cx="9144000" cy="627534"/>
          </a:xfrm>
          <a:prstGeom prst="rect">
            <a:avLst/>
          </a:prstGeom>
          <a:solidFill>
            <a:srgbClr val="009437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sv-SE" sz="20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+mn-lt"/>
              <a:ea typeface="ＭＳ Ｐゴシック" pitchFamily="1" charset="-128"/>
            </a:endParaRPr>
          </a:p>
        </p:txBody>
      </p:sp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428750" y="719512"/>
            <a:ext cx="6286500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title style</a:t>
            </a:r>
            <a:endParaRPr lang="sv-SE" noProof="0" dirty="0"/>
          </a:p>
        </p:txBody>
      </p:sp>
      <p:sp>
        <p:nvSpPr>
          <p:cNvPr id="7" name="Date Placeholder 1"/>
          <p:cNvSpPr>
            <a:spLocks noGrp="1"/>
          </p:cNvSpPr>
          <p:nvPr>
            <p:ph type="dt" sz="half" idx="2"/>
          </p:nvPr>
        </p:nvSpPr>
        <p:spPr>
          <a:xfrm>
            <a:off x="1428750" y="4843912"/>
            <a:ext cx="2133600" cy="2995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0" i="0">
                <a:solidFill>
                  <a:srgbClr val="FFFFFF"/>
                </a:solidFill>
                <a:latin typeface="Rockwell Std Light" charset="0"/>
                <a:ea typeface="Rockwell Std Light" charset="0"/>
                <a:cs typeface="Rockwell Std Light" charset="0"/>
              </a:defRPr>
            </a:lvl1pPr>
          </a:lstStyle>
          <a:p>
            <a:fld id="{B7344042-9698-9D4C-B97C-5EE23DEB7A7E}" type="datetimeFigureOut">
              <a:rPr lang="sv-SE" smtClean="0"/>
              <a:pPr/>
              <a:t>2018-12-11</a:t>
            </a:fld>
            <a:endParaRPr lang="sv-SE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5581650" y="4843912"/>
            <a:ext cx="2133600" cy="2995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bg1"/>
                </a:solidFill>
                <a:latin typeface="Rockwell Std Light" charset="0"/>
                <a:ea typeface="Rockwell Std Light" charset="0"/>
                <a:cs typeface="Rockwell Std Light" charset="0"/>
              </a:defRPr>
            </a:lvl1pPr>
          </a:lstStyle>
          <a:p>
            <a:fld id="{D392AA70-B916-FF45-82A3-180459F92796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14" name="Platshållare för innehåll 13"/>
          <p:cNvSpPr>
            <a:spLocks noGrp="1"/>
          </p:cNvSpPr>
          <p:nvPr>
            <p:ph sz="quarter" idx="10"/>
          </p:nvPr>
        </p:nvSpPr>
        <p:spPr>
          <a:xfrm>
            <a:off x="1428750" y="1419622"/>
            <a:ext cx="6286500" cy="3168351"/>
          </a:xfrm>
        </p:spPr>
        <p:txBody>
          <a:bodyPr/>
          <a:lstStyle>
            <a:lvl1pPr marL="228600" indent="-228600">
              <a:spcBef>
                <a:spcPts val="1200"/>
              </a:spcBef>
              <a:tabLst/>
              <a:defRPr/>
            </a:lvl1pPr>
            <a:lvl2pPr marL="628650" indent="-171450">
              <a:tabLst/>
              <a:defRPr/>
            </a:lvl2pPr>
            <a:lvl3pPr marL="979488" indent="-128588">
              <a:tabLst/>
              <a:defRPr/>
            </a:lvl3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Jämförelse | Grön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ktangel 9"/>
          <p:cNvSpPr/>
          <p:nvPr userDrawn="1"/>
        </p:nvSpPr>
        <p:spPr bwMode="auto">
          <a:xfrm>
            <a:off x="1311" y="627534"/>
            <a:ext cx="9144000" cy="1944216"/>
          </a:xfrm>
          <a:prstGeom prst="rect">
            <a:avLst/>
          </a:prstGeom>
          <a:solidFill>
            <a:srgbClr val="009437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sv-SE" sz="20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+mn-lt"/>
              <a:ea typeface="ＭＳ Ｐゴシック" pitchFamily="1" charset="-128"/>
            </a:endParaRPr>
          </a:p>
        </p:txBody>
      </p:sp>
      <p:sp>
        <p:nvSpPr>
          <p:cNvPr id="8" name="Date Placeholder 1"/>
          <p:cNvSpPr>
            <a:spLocks noGrp="1"/>
          </p:cNvSpPr>
          <p:nvPr>
            <p:ph type="dt" sz="half" idx="10"/>
          </p:nvPr>
        </p:nvSpPr>
        <p:spPr>
          <a:xfrm>
            <a:off x="1428750" y="4843912"/>
            <a:ext cx="2133600" cy="2995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0" i="0">
                <a:solidFill>
                  <a:srgbClr val="FFFFFF"/>
                </a:solidFill>
                <a:latin typeface="Rockwell Std Light" charset="0"/>
                <a:ea typeface="Rockwell Std Light" charset="0"/>
                <a:cs typeface="Rockwell Std Light" charset="0"/>
              </a:defRPr>
            </a:lvl1pPr>
          </a:lstStyle>
          <a:p>
            <a:fld id="{B7344042-9698-9D4C-B97C-5EE23DEB7A7E}" type="datetimeFigureOut">
              <a:rPr lang="sv-SE" smtClean="0"/>
              <a:pPr/>
              <a:t>2018-12-11</a:t>
            </a:fld>
            <a:endParaRPr lang="sv-SE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5581650" y="4843912"/>
            <a:ext cx="2133600" cy="2995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bg1"/>
                </a:solidFill>
                <a:latin typeface="Rockwell Std Light" charset="0"/>
                <a:ea typeface="Rockwell Std Light" charset="0"/>
                <a:cs typeface="Rockwell Std Light" charset="0"/>
              </a:defRPr>
            </a:lvl1pPr>
          </a:lstStyle>
          <a:p>
            <a:fld id="{D392AA70-B916-FF45-82A3-180459F92796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28750" y="1964702"/>
            <a:ext cx="3071242" cy="2551263"/>
          </a:xfrm>
          <a:solidFill>
            <a:schemeClr val="bg1"/>
          </a:solidFill>
          <a:ln w="6350">
            <a:solidFill>
              <a:srgbClr val="009437"/>
            </a:solidFill>
          </a:ln>
        </p:spPr>
        <p:txBody>
          <a:bodyPr tIns="90000" bIns="90000">
            <a:normAutofit/>
          </a:bodyPr>
          <a:lstStyle>
            <a:lvl1pPr marL="228600" indent="-228600">
              <a:lnSpc>
                <a:spcPct val="100000"/>
              </a:lnSpc>
              <a:spcBef>
                <a:spcPts val="1200"/>
              </a:spcBef>
              <a:tabLst/>
              <a:defRPr sz="1800" b="0" i="0">
                <a:latin typeface="Rockwell Std Light" charset="0"/>
                <a:ea typeface="Rockwell Std Light" charset="0"/>
                <a:cs typeface="Rockwell Std Light" charset="0"/>
              </a:defRPr>
            </a:lvl1pPr>
            <a:lvl2pPr marL="628650" indent="-171450">
              <a:lnSpc>
                <a:spcPct val="100000"/>
              </a:lnSpc>
              <a:spcBef>
                <a:spcPts val="600"/>
              </a:spcBef>
              <a:tabLst/>
              <a:defRPr sz="1400" b="0" i="0">
                <a:latin typeface="Rockwell Std Light" charset="0"/>
                <a:ea typeface="Rockwell Std Light" charset="0"/>
                <a:cs typeface="Rockwell Std Light" charset="0"/>
              </a:defRPr>
            </a:lvl2pPr>
            <a:lvl3pPr marL="979488" indent="-128588">
              <a:lnSpc>
                <a:spcPct val="100000"/>
              </a:lnSpc>
              <a:spcBef>
                <a:spcPts val="600"/>
              </a:spcBef>
              <a:tabLst/>
              <a:defRPr sz="1000" b="0" i="0">
                <a:latin typeface="Rockwell Std Light" charset="0"/>
                <a:ea typeface="Rockwell Std Light" charset="0"/>
                <a:cs typeface="Rockwell Std Light" charset="0"/>
              </a:defRPr>
            </a:lvl3pPr>
            <a:lvl4pPr>
              <a:lnSpc>
                <a:spcPct val="150000"/>
              </a:lnSpc>
              <a:defRPr sz="1600">
                <a:latin typeface="Rockwell"/>
                <a:cs typeface="Rockwell"/>
              </a:defRPr>
            </a:lvl4pPr>
            <a:lvl5pPr>
              <a:lnSpc>
                <a:spcPct val="150000"/>
              </a:lnSpc>
              <a:defRPr sz="1600">
                <a:latin typeface="Rockwell"/>
                <a:cs typeface="Rockwel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4008" y="1964702"/>
            <a:ext cx="3096344" cy="2544516"/>
          </a:xfrm>
          <a:solidFill>
            <a:schemeClr val="bg1"/>
          </a:solidFill>
          <a:ln w="6350">
            <a:solidFill>
              <a:srgbClr val="009437"/>
            </a:solidFill>
          </a:ln>
        </p:spPr>
        <p:txBody>
          <a:bodyPr tIns="90000" bIns="90000">
            <a:normAutofit/>
          </a:bodyPr>
          <a:lstStyle>
            <a:lvl1pPr marL="228600" indent="-228600">
              <a:lnSpc>
                <a:spcPct val="100000"/>
              </a:lnSpc>
              <a:spcBef>
                <a:spcPts val="1200"/>
              </a:spcBef>
              <a:tabLst/>
              <a:defRPr sz="1800" b="0" i="0">
                <a:latin typeface="Rockwell Std Light" charset="0"/>
                <a:ea typeface="Rockwell Std Light" charset="0"/>
                <a:cs typeface="Rockwell Std Light" charset="0"/>
              </a:defRPr>
            </a:lvl1pPr>
            <a:lvl2pPr marL="628650" indent="-171450">
              <a:lnSpc>
                <a:spcPct val="100000"/>
              </a:lnSpc>
              <a:spcBef>
                <a:spcPts val="600"/>
              </a:spcBef>
              <a:tabLst/>
              <a:defRPr sz="1400" b="0" i="0">
                <a:latin typeface="Rockwell Std Light" charset="0"/>
                <a:ea typeface="Rockwell Std Light" charset="0"/>
                <a:cs typeface="Rockwell Std Light" charset="0"/>
              </a:defRPr>
            </a:lvl2pPr>
            <a:lvl3pPr marL="979488" indent="-128588">
              <a:lnSpc>
                <a:spcPct val="100000"/>
              </a:lnSpc>
              <a:spcBef>
                <a:spcPts val="600"/>
              </a:spcBef>
              <a:tabLst/>
              <a:defRPr sz="1000" b="0" i="0">
                <a:latin typeface="Rockwell Std Light" charset="0"/>
                <a:ea typeface="Rockwell Std Light" charset="0"/>
                <a:cs typeface="Rockwell Std Light" charset="0"/>
              </a:defRPr>
            </a:lvl3pPr>
            <a:lvl4pPr>
              <a:lnSpc>
                <a:spcPct val="150000"/>
              </a:lnSpc>
              <a:defRPr sz="1600">
                <a:latin typeface="Rockwell"/>
                <a:cs typeface="Rockwell"/>
              </a:defRPr>
            </a:lvl4pPr>
            <a:lvl5pPr>
              <a:lnSpc>
                <a:spcPct val="150000"/>
              </a:lnSpc>
              <a:defRPr sz="1600">
                <a:latin typeface="Rockwell"/>
                <a:cs typeface="Rockwel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idx="12"/>
          </p:nvPr>
        </p:nvSpPr>
        <p:spPr>
          <a:xfrm>
            <a:off x="1428750" y="1299840"/>
            <a:ext cx="3071242" cy="479822"/>
          </a:xfrm>
        </p:spPr>
        <p:txBody>
          <a:bodyPr anchor="b">
            <a:noAutofit/>
          </a:bodyPr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Rockwell Std Light" charset="0"/>
                <a:ea typeface="Rockwell Std Light" charset="0"/>
                <a:cs typeface="Rockwell Std Light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643438" y="1299840"/>
            <a:ext cx="3071812" cy="479822"/>
          </a:xfrm>
        </p:spPr>
        <p:txBody>
          <a:bodyPr anchor="b">
            <a:noAutofit/>
          </a:bodyPr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Rockwell Std Light" charset="0"/>
                <a:ea typeface="Rockwell Std Light" charset="0"/>
                <a:cs typeface="Rockwell Std Light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428750" y="719512"/>
            <a:ext cx="6286500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title style</a:t>
            </a:r>
            <a:endParaRPr lang="sv-SE" noProof="0" dirty="0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Jämförelse | Orange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ktangel 9"/>
          <p:cNvSpPr/>
          <p:nvPr userDrawn="1"/>
        </p:nvSpPr>
        <p:spPr bwMode="auto">
          <a:xfrm>
            <a:off x="1311" y="627534"/>
            <a:ext cx="9144000" cy="1944216"/>
          </a:xfrm>
          <a:prstGeom prst="rect">
            <a:avLst/>
          </a:prstGeom>
          <a:solidFill>
            <a:srgbClr val="EF84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sv-SE" sz="20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+mn-lt"/>
              <a:ea typeface="ＭＳ Ｐゴシック" pitchFamily="1" charset="-128"/>
            </a:endParaRPr>
          </a:p>
        </p:txBody>
      </p:sp>
      <p:sp>
        <p:nvSpPr>
          <p:cNvPr id="8" name="Date Placeholder 1"/>
          <p:cNvSpPr>
            <a:spLocks noGrp="1"/>
          </p:cNvSpPr>
          <p:nvPr>
            <p:ph type="dt" sz="half" idx="10"/>
          </p:nvPr>
        </p:nvSpPr>
        <p:spPr>
          <a:xfrm>
            <a:off x="1428750" y="4843912"/>
            <a:ext cx="2133600" cy="2995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0" i="0">
                <a:solidFill>
                  <a:srgbClr val="FFFFFF"/>
                </a:solidFill>
                <a:latin typeface="Rockwell Std Light" charset="0"/>
                <a:ea typeface="Rockwell Std Light" charset="0"/>
                <a:cs typeface="Rockwell Std Light" charset="0"/>
              </a:defRPr>
            </a:lvl1pPr>
          </a:lstStyle>
          <a:p>
            <a:fld id="{B7344042-9698-9D4C-B97C-5EE23DEB7A7E}" type="datetimeFigureOut">
              <a:rPr lang="sv-SE" smtClean="0"/>
              <a:pPr/>
              <a:t>2018-12-11</a:t>
            </a:fld>
            <a:endParaRPr lang="sv-SE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5581650" y="4843912"/>
            <a:ext cx="2133600" cy="2995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bg1"/>
                </a:solidFill>
                <a:latin typeface="Rockwell Std Light" charset="0"/>
                <a:ea typeface="Rockwell Std Light" charset="0"/>
                <a:cs typeface="Rockwell Std Light" charset="0"/>
              </a:defRPr>
            </a:lvl1pPr>
          </a:lstStyle>
          <a:p>
            <a:fld id="{D392AA70-B916-FF45-82A3-180459F92796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28750" y="1964702"/>
            <a:ext cx="3071242" cy="2551263"/>
          </a:xfrm>
          <a:solidFill>
            <a:schemeClr val="bg1"/>
          </a:solidFill>
          <a:ln w="6350">
            <a:solidFill>
              <a:srgbClr val="EF8400"/>
            </a:solidFill>
          </a:ln>
        </p:spPr>
        <p:txBody>
          <a:bodyPr tIns="90000" bIns="90000">
            <a:normAutofit/>
          </a:bodyPr>
          <a:lstStyle>
            <a:lvl1pPr marL="228600" indent="-228600">
              <a:lnSpc>
                <a:spcPct val="100000"/>
              </a:lnSpc>
              <a:spcBef>
                <a:spcPts val="1200"/>
              </a:spcBef>
              <a:tabLst/>
              <a:defRPr sz="1800" b="0" i="0">
                <a:latin typeface="Rockwell Std Light" charset="0"/>
                <a:ea typeface="Rockwell Std Light" charset="0"/>
                <a:cs typeface="Rockwell Std Light" charset="0"/>
              </a:defRPr>
            </a:lvl1pPr>
            <a:lvl2pPr marL="628650" indent="-171450">
              <a:lnSpc>
                <a:spcPct val="100000"/>
              </a:lnSpc>
              <a:spcBef>
                <a:spcPts val="600"/>
              </a:spcBef>
              <a:tabLst/>
              <a:defRPr sz="1400" b="0" i="0">
                <a:latin typeface="Rockwell Std Light" charset="0"/>
                <a:ea typeface="Rockwell Std Light" charset="0"/>
                <a:cs typeface="Rockwell Std Light" charset="0"/>
              </a:defRPr>
            </a:lvl2pPr>
            <a:lvl3pPr marL="979488" indent="-128588">
              <a:lnSpc>
                <a:spcPct val="100000"/>
              </a:lnSpc>
              <a:spcBef>
                <a:spcPts val="600"/>
              </a:spcBef>
              <a:tabLst/>
              <a:defRPr sz="1000" b="0" i="0">
                <a:latin typeface="Rockwell Std Light" charset="0"/>
                <a:ea typeface="Rockwell Std Light" charset="0"/>
                <a:cs typeface="Rockwell Std Light" charset="0"/>
              </a:defRPr>
            </a:lvl3pPr>
            <a:lvl4pPr>
              <a:lnSpc>
                <a:spcPct val="150000"/>
              </a:lnSpc>
              <a:defRPr sz="1600">
                <a:latin typeface="Rockwell"/>
                <a:cs typeface="Rockwell"/>
              </a:defRPr>
            </a:lvl4pPr>
            <a:lvl5pPr>
              <a:lnSpc>
                <a:spcPct val="150000"/>
              </a:lnSpc>
              <a:defRPr sz="1600">
                <a:latin typeface="Rockwell"/>
                <a:cs typeface="Rockwel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4008" y="1964702"/>
            <a:ext cx="3096344" cy="2551264"/>
          </a:xfrm>
          <a:solidFill>
            <a:schemeClr val="bg1"/>
          </a:solidFill>
          <a:ln w="6350">
            <a:solidFill>
              <a:srgbClr val="EF8400"/>
            </a:solidFill>
          </a:ln>
        </p:spPr>
        <p:txBody>
          <a:bodyPr tIns="90000" bIns="90000">
            <a:normAutofit/>
          </a:bodyPr>
          <a:lstStyle>
            <a:lvl1pPr marL="228600" indent="-228600">
              <a:lnSpc>
                <a:spcPct val="100000"/>
              </a:lnSpc>
              <a:spcBef>
                <a:spcPts val="1200"/>
              </a:spcBef>
              <a:tabLst/>
              <a:defRPr sz="1800" b="0" i="0">
                <a:latin typeface="Rockwell Std Light" charset="0"/>
                <a:ea typeface="Rockwell Std Light" charset="0"/>
                <a:cs typeface="Rockwell Std Light" charset="0"/>
              </a:defRPr>
            </a:lvl1pPr>
            <a:lvl2pPr marL="628650" indent="-169863">
              <a:lnSpc>
                <a:spcPct val="100000"/>
              </a:lnSpc>
              <a:spcBef>
                <a:spcPts val="600"/>
              </a:spcBef>
              <a:tabLst/>
              <a:defRPr sz="1400" b="0" i="0">
                <a:latin typeface="Rockwell Std Light" charset="0"/>
                <a:ea typeface="Rockwell Std Light" charset="0"/>
                <a:cs typeface="Rockwell Std Light" charset="0"/>
              </a:defRPr>
            </a:lvl2pPr>
            <a:lvl3pPr marL="979488" indent="-128588">
              <a:lnSpc>
                <a:spcPct val="100000"/>
              </a:lnSpc>
              <a:spcBef>
                <a:spcPts val="600"/>
              </a:spcBef>
              <a:tabLst/>
              <a:defRPr sz="1000" b="0" i="0">
                <a:latin typeface="Rockwell Std Light" charset="0"/>
                <a:ea typeface="Rockwell Std Light" charset="0"/>
                <a:cs typeface="Rockwell Std Light" charset="0"/>
              </a:defRPr>
            </a:lvl3pPr>
            <a:lvl4pPr>
              <a:lnSpc>
                <a:spcPct val="150000"/>
              </a:lnSpc>
              <a:defRPr sz="1600">
                <a:latin typeface="Rockwell"/>
                <a:cs typeface="Rockwell"/>
              </a:defRPr>
            </a:lvl4pPr>
            <a:lvl5pPr>
              <a:lnSpc>
                <a:spcPct val="150000"/>
              </a:lnSpc>
              <a:defRPr sz="1600">
                <a:latin typeface="Rockwell"/>
                <a:cs typeface="Rockwel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idx="12"/>
          </p:nvPr>
        </p:nvSpPr>
        <p:spPr>
          <a:xfrm>
            <a:off x="1428750" y="1299840"/>
            <a:ext cx="3071242" cy="479822"/>
          </a:xfrm>
        </p:spPr>
        <p:txBody>
          <a:bodyPr anchor="b">
            <a:noAutofit/>
          </a:bodyPr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Rockwell Std Light" charset="0"/>
                <a:ea typeface="Rockwell Std Light" charset="0"/>
                <a:cs typeface="Rockwell Std Light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643438" y="1299840"/>
            <a:ext cx="3071812" cy="479822"/>
          </a:xfrm>
        </p:spPr>
        <p:txBody>
          <a:bodyPr anchor="b">
            <a:noAutofit/>
          </a:bodyPr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Rockwell Std Light" charset="0"/>
                <a:ea typeface="Rockwell Std Light" charset="0"/>
                <a:cs typeface="Rockwell Std Light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428750" y="719512"/>
            <a:ext cx="6286500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title style</a:t>
            </a:r>
            <a:endParaRPr lang="sv-SE" noProof="0" dirty="0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Jämförelse | Turkos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ktangel 9"/>
          <p:cNvSpPr/>
          <p:nvPr userDrawn="1"/>
        </p:nvSpPr>
        <p:spPr bwMode="auto">
          <a:xfrm>
            <a:off x="1311" y="627534"/>
            <a:ext cx="9144000" cy="1944216"/>
          </a:xfrm>
          <a:prstGeom prst="rect">
            <a:avLst/>
          </a:prstGeom>
          <a:solidFill>
            <a:srgbClr val="00A1B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sv-SE" sz="20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+mn-lt"/>
              <a:ea typeface="ＭＳ Ｐゴシック" pitchFamily="1" charset="-128"/>
            </a:endParaRPr>
          </a:p>
        </p:txBody>
      </p:sp>
      <p:sp>
        <p:nvSpPr>
          <p:cNvPr id="8" name="Date Placeholder 1"/>
          <p:cNvSpPr>
            <a:spLocks noGrp="1"/>
          </p:cNvSpPr>
          <p:nvPr>
            <p:ph type="dt" sz="half" idx="10"/>
          </p:nvPr>
        </p:nvSpPr>
        <p:spPr>
          <a:xfrm>
            <a:off x="1428750" y="4843912"/>
            <a:ext cx="2133600" cy="2995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0" i="0">
                <a:solidFill>
                  <a:srgbClr val="FFFFFF"/>
                </a:solidFill>
                <a:latin typeface="Rockwell Std Light" charset="0"/>
                <a:ea typeface="Rockwell Std Light" charset="0"/>
                <a:cs typeface="Rockwell Std Light" charset="0"/>
              </a:defRPr>
            </a:lvl1pPr>
          </a:lstStyle>
          <a:p>
            <a:fld id="{B7344042-9698-9D4C-B97C-5EE23DEB7A7E}" type="datetimeFigureOut">
              <a:rPr lang="sv-SE" smtClean="0"/>
              <a:pPr/>
              <a:t>2018-12-11</a:t>
            </a:fld>
            <a:endParaRPr lang="sv-SE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5581650" y="4843912"/>
            <a:ext cx="2133600" cy="2995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bg1"/>
                </a:solidFill>
                <a:latin typeface="Rockwell Std Light" charset="0"/>
                <a:ea typeface="Rockwell Std Light" charset="0"/>
                <a:cs typeface="Rockwell Std Light" charset="0"/>
              </a:defRPr>
            </a:lvl1pPr>
          </a:lstStyle>
          <a:p>
            <a:fld id="{D392AA70-B916-FF45-82A3-180459F92796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28750" y="1964702"/>
            <a:ext cx="3071242" cy="2551263"/>
          </a:xfrm>
          <a:solidFill>
            <a:schemeClr val="bg1"/>
          </a:solidFill>
          <a:ln w="6350">
            <a:solidFill>
              <a:srgbClr val="00A1B0"/>
            </a:solidFill>
          </a:ln>
        </p:spPr>
        <p:txBody>
          <a:bodyPr tIns="90000" bIns="90000">
            <a:normAutofit/>
          </a:bodyPr>
          <a:lstStyle>
            <a:lvl1pPr marL="228600" indent="-228600">
              <a:lnSpc>
                <a:spcPct val="100000"/>
              </a:lnSpc>
              <a:spcBef>
                <a:spcPts val="1200"/>
              </a:spcBef>
              <a:tabLst/>
              <a:defRPr sz="1800" b="0" i="0">
                <a:latin typeface="Rockwell Std Light" charset="0"/>
                <a:ea typeface="Rockwell Std Light" charset="0"/>
                <a:cs typeface="Rockwell Std Light" charset="0"/>
              </a:defRPr>
            </a:lvl1pPr>
            <a:lvl2pPr marL="628650" indent="-171450">
              <a:lnSpc>
                <a:spcPct val="100000"/>
              </a:lnSpc>
              <a:spcBef>
                <a:spcPts val="600"/>
              </a:spcBef>
              <a:tabLst/>
              <a:defRPr sz="1400" b="0" i="0">
                <a:latin typeface="Rockwell Std Light" charset="0"/>
                <a:ea typeface="Rockwell Std Light" charset="0"/>
                <a:cs typeface="Rockwell Std Light" charset="0"/>
              </a:defRPr>
            </a:lvl2pPr>
            <a:lvl3pPr marL="979488" indent="-128588">
              <a:lnSpc>
                <a:spcPct val="100000"/>
              </a:lnSpc>
              <a:spcBef>
                <a:spcPts val="600"/>
              </a:spcBef>
              <a:tabLst/>
              <a:defRPr sz="1000" b="0" i="0">
                <a:latin typeface="Rockwell Std Light" charset="0"/>
                <a:ea typeface="Rockwell Std Light" charset="0"/>
                <a:cs typeface="Rockwell Std Light" charset="0"/>
              </a:defRPr>
            </a:lvl3pPr>
            <a:lvl4pPr>
              <a:lnSpc>
                <a:spcPct val="150000"/>
              </a:lnSpc>
              <a:defRPr sz="1600">
                <a:latin typeface="Rockwell"/>
                <a:cs typeface="Rockwell"/>
              </a:defRPr>
            </a:lvl4pPr>
            <a:lvl5pPr>
              <a:lnSpc>
                <a:spcPct val="150000"/>
              </a:lnSpc>
              <a:defRPr sz="1600">
                <a:latin typeface="Rockwell"/>
                <a:cs typeface="Rockwel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4008" y="1964702"/>
            <a:ext cx="3096344" cy="2544516"/>
          </a:xfrm>
          <a:solidFill>
            <a:schemeClr val="bg1"/>
          </a:solidFill>
          <a:ln w="6350">
            <a:solidFill>
              <a:srgbClr val="00A1B0"/>
            </a:solidFill>
          </a:ln>
        </p:spPr>
        <p:txBody>
          <a:bodyPr tIns="90000" bIns="90000">
            <a:normAutofit/>
          </a:bodyPr>
          <a:lstStyle>
            <a:lvl1pPr marL="228600" indent="-228600">
              <a:lnSpc>
                <a:spcPct val="100000"/>
              </a:lnSpc>
              <a:spcBef>
                <a:spcPts val="1200"/>
              </a:spcBef>
              <a:tabLst/>
              <a:defRPr sz="1800" b="0" i="0">
                <a:latin typeface="Rockwell Std Light" charset="0"/>
                <a:ea typeface="Rockwell Std Light" charset="0"/>
                <a:cs typeface="Rockwell Std Light" charset="0"/>
              </a:defRPr>
            </a:lvl1pPr>
            <a:lvl2pPr marL="628650" indent="-171450">
              <a:lnSpc>
                <a:spcPct val="100000"/>
              </a:lnSpc>
              <a:spcBef>
                <a:spcPts val="600"/>
              </a:spcBef>
              <a:tabLst/>
              <a:defRPr sz="1400" b="0" i="0">
                <a:latin typeface="Rockwell Std Light" charset="0"/>
                <a:ea typeface="Rockwell Std Light" charset="0"/>
                <a:cs typeface="Rockwell Std Light" charset="0"/>
              </a:defRPr>
            </a:lvl2pPr>
            <a:lvl3pPr marL="979488" indent="-128588">
              <a:lnSpc>
                <a:spcPct val="100000"/>
              </a:lnSpc>
              <a:spcBef>
                <a:spcPts val="600"/>
              </a:spcBef>
              <a:tabLst/>
              <a:defRPr sz="1000" b="0" i="0">
                <a:latin typeface="Rockwell Std Light" charset="0"/>
                <a:ea typeface="Rockwell Std Light" charset="0"/>
                <a:cs typeface="Rockwell Std Light" charset="0"/>
              </a:defRPr>
            </a:lvl3pPr>
            <a:lvl4pPr>
              <a:lnSpc>
                <a:spcPct val="150000"/>
              </a:lnSpc>
              <a:defRPr sz="1600">
                <a:latin typeface="Rockwell"/>
                <a:cs typeface="Rockwell"/>
              </a:defRPr>
            </a:lvl4pPr>
            <a:lvl5pPr>
              <a:lnSpc>
                <a:spcPct val="150000"/>
              </a:lnSpc>
              <a:defRPr sz="1600">
                <a:latin typeface="Rockwell"/>
                <a:cs typeface="Rockwel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idx="12"/>
          </p:nvPr>
        </p:nvSpPr>
        <p:spPr>
          <a:xfrm>
            <a:off x="1428750" y="1299840"/>
            <a:ext cx="3071242" cy="479822"/>
          </a:xfrm>
        </p:spPr>
        <p:txBody>
          <a:bodyPr anchor="b">
            <a:noAutofit/>
          </a:bodyPr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Rockwell Std Light" charset="0"/>
                <a:ea typeface="Rockwell Std Light" charset="0"/>
                <a:cs typeface="Rockwell Std Light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643438" y="1299840"/>
            <a:ext cx="3071812" cy="479822"/>
          </a:xfrm>
        </p:spPr>
        <p:txBody>
          <a:bodyPr anchor="b">
            <a:noAutofit/>
          </a:bodyPr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Rockwell Std Light" charset="0"/>
                <a:ea typeface="Rockwell Std Light" charset="0"/>
                <a:cs typeface="Rockwell Std Light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428750" y="719512"/>
            <a:ext cx="6286500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title style</a:t>
            </a:r>
            <a:endParaRPr lang="sv-SE" noProof="0" dirty="0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Jämförelse | Svart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ktangel 9"/>
          <p:cNvSpPr/>
          <p:nvPr userDrawn="1"/>
        </p:nvSpPr>
        <p:spPr bwMode="auto">
          <a:xfrm>
            <a:off x="1311" y="627534"/>
            <a:ext cx="9144000" cy="1944216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sv-SE" sz="20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+mn-lt"/>
              <a:ea typeface="ＭＳ Ｐゴシック" pitchFamily="1" charset="-128"/>
            </a:endParaRPr>
          </a:p>
        </p:txBody>
      </p:sp>
      <p:sp>
        <p:nvSpPr>
          <p:cNvPr id="8" name="Date Placeholder 1"/>
          <p:cNvSpPr>
            <a:spLocks noGrp="1"/>
          </p:cNvSpPr>
          <p:nvPr>
            <p:ph type="dt" sz="half" idx="10"/>
          </p:nvPr>
        </p:nvSpPr>
        <p:spPr>
          <a:xfrm>
            <a:off x="1428750" y="4843912"/>
            <a:ext cx="2133600" cy="2995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0" i="0">
                <a:solidFill>
                  <a:srgbClr val="FFFFFF"/>
                </a:solidFill>
                <a:latin typeface="Rockwell Std Light" charset="0"/>
                <a:ea typeface="Rockwell Std Light" charset="0"/>
                <a:cs typeface="Rockwell Std Light" charset="0"/>
              </a:defRPr>
            </a:lvl1pPr>
          </a:lstStyle>
          <a:p>
            <a:fld id="{B7344042-9698-9D4C-B97C-5EE23DEB7A7E}" type="datetimeFigureOut">
              <a:rPr lang="sv-SE" smtClean="0"/>
              <a:pPr/>
              <a:t>2018-12-11</a:t>
            </a:fld>
            <a:endParaRPr lang="sv-SE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5581650" y="4843912"/>
            <a:ext cx="2133600" cy="2995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bg1"/>
                </a:solidFill>
                <a:latin typeface="Rockwell Std Light" charset="0"/>
                <a:ea typeface="Rockwell Std Light" charset="0"/>
                <a:cs typeface="Rockwell Std Light" charset="0"/>
              </a:defRPr>
            </a:lvl1pPr>
          </a:lstStyle>
          <a:p>
            <a:fld id="{D392AA70-B916-FF45-82A3-180459F92796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28750" y="1964702"/>
            <a:ext cx="3071242" cy="2551263"/>
          </a:xfr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tIns="90000" bIns="90000">
            <a:normAutofit/>
          </a:bodyPr>
          <a:lstStyle>
            <a:lvl1pPr marL="228600" indent="-228600">
              <a:lnSpc>
                <a:spcPct val="100000"/>
              </a:lnSpc>
              <a:spcBef>
                <a:spcPts val="1200"/>
              </a:spcBef>
              <a:tabLst/>
              <a:defRPr sz="1800" b="0" i="0">
                <a:latin typeface="Rockwell Std Light" charset="0"/>
                <a:ea typeface="Rockwell Std Light" charset="0"/>
                <a:cs typeface="Rockwell Std Light" charset="0"/>
              </a:defRPr>
            </a:lvl1pPr>
            <a:lvl2pPr marL="628650" indent="-171450">
              <a:lnSpc>
                <a:spcPct val="100000"/>
              </a:lnSpc>
              <a:spcBef>
                <a:spcPts val="600"/>
              </a:spcBef>
              <a:tabLst/>
              <a:defRPr sz="1400" b="0" i="0">
                <a:latin typeface="Rockwell Std Light" charset="0"/>
                <a:ea typeface="Rockwell Std Light" charset="0"/>
                <a:cs typeface="Rockwell Std Light" charset="0"/>
              </a:defRPr>
            </a:lvl2pPr>
            <a:lvl3pPr marL="979488" indent="-128588">
              <a:lnSpc>
                <a:spcPct val="100000"/>
              </a:lnSpc>
              <a:spcBef>
                <a:spcPts val="600"/>
              </a:spcBef>
              <a:tabLst/>
              <a:defRPr sz="1000" b="0" i="0">
                <a:latin typeface="Rockwell Std Light" charset="0"/>
                <a:ea typeface="Rockwell Std Light" charset="0"/>
                <a:cs typeface="Rockwell Std Light" charset="0"/>
              </a:defRPr>
            </a:lvl3pPr>
            <a:lvl4pPr>
              <a:lnSpc>
                <a:spcPct val="150000"/>
              </a:lnSpc>
              <a:defRPr sz="1600">
                <a:latin typeface="Rockwell"/>
                <a:cs typeface="Rockwell"/>
              </a:defRPr>
            </a:lvl4pPr>
            <a:lvl5pPr>
              <a:lnSpc>
                <a:spcPct val="150000"/>
              </a:lnSpc>
              <a:defRPr sz="1600">
                <a:latin typeface="Rockwell"/>
                <a:cs typeface="Rockwel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4008" y="1964702"/>
            <a:ext cx="3096344" cy="2544516"/>
          </a:xfr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tIns="90000" bIns="90000">
            <a:normAutofit/>
          </a:bodyPr>
          <a:lstStyle>
            <a:lvl1pPr marL="228600" indent="-228600">
              <a:lnSpc>
                <a:spcPct val="100000"/>
              </a:lnSpc>
              <a:spcBef>
                <a:spcPts val="1200"/>
              </a:spcBef>
              <a:tabLst/>
              <a:defRPr sz="1800" b="0" i="0">
                <a:latin typeface="Rockwell Std Light" charset="0"/>
                <a:ea typeface="Rockwell Std Light" charset="0"/>
                <a:cs typeface="Rockwell Std Light" charset="0"/>
              </a:defRPr>
            </a:lvl1pPr>
            <a:lvl2pPr marL="628650" indent="-171450">
              <a:lnSpc>
                <a:spcPct val="100000"/>
              </a:lnSpc>
              <a:spcBef>
                <a:spcPts val="600"/>
              </a:spcBef>
              <a:tabLst/>
              <a:defRPr sz="1400" b="0" i="0">
                <a:latin typeface="Rockwell Std Light" charset="0"/>
                <a:ea typeface="Rockwell Std Light" charset="0"/>
                <a:cs typeface="Rockwell Std Light" charset="0"/>
              </a:defRPr>
            </a:lvl2pPr>
            <a:lvl3pPr marL="979488" indent="-128588">
              <a:lnSpc>
                <a:spcPct val="100000"/>
              </a:lnSpc>
              <a:spcBef>
                <a:spcPts val="600"/>
              </a:spcBef>
              <a:tabLst/>
              <a:defRPr sz="1000" b="0" i="0">
                <a:latin typeface="Rockwell Std Light" charset="0"/>
                <a:ea typeface="Rockwell Std Light" charset="0"/>
                <a:cs typeface="Rockwell Std Light" charset="0"/>
              </a:defRPr>
            </a:lvl3pPr>
            <a:lvl4pPr>
              <a:lnSpc>
                <a:spcPct val="150000"/>
              </a:lnSpc>
              <a:defRPr sz="1600">
                <a:latin typeface="Rockwell"/>
                <a:cs typeface="Rockwell"/>
              </a:defRPr>
            </a:lvl4pPr>
            <a:lvl5pPr>
              <a:lnSpc>
                <a:spcPct val="150000"/>
              </a:lnSpc>
              <a:defRPr sz="1600">
                <a:latin typeface="Rockwell"/>
                <a:cs typeface="Rockwel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idx="12"/>
          </p:nvPr>
        </p:nvSpPr>
        <p:spPr>
          <a:xfrm>
            <a:off x="1428750" y="1299840"/>
            <a:ext cx="3071242" cy="479822"/>
          </a:xfrm>
        </p:spPr>
        <p:txBody>
          <a:bodyPr anchor="b">
            <a:noAutofit/>
          </a:bodyPr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Rockwell Std Light" charset="0"/>
                <a:ea typeface="Rockwell Std Light" charset="0"/>
                <a:cs typeface="Rockwell Std Light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643438" y="1299840"/>
            <a:ext cx="3071812" cy="479822"/>
          </a:xfrm>
        </p:spPr>
        <p:txBody>
          <a:bodyPr anchor="b">
            <a:noAutofit/>
          </a:bodyPr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Rockwell Std Light" charset="0"/>
                <a:ea typeface="Rockwell Std Light" charset="0"/>
                <a:cs typeface="Rockwell Std Light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428750" y="719512"/>
            <a:ext cx="6286500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title style</a:t>
            </a:r>
            <a:endParaRPr lang="sv-SE" noProof="0" dirty="0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1"/>
          <p:cNvSpPr>
            <a:spLocks noGrp="1"/>
          </p:cNvSpPr>
          <p:nvPr>
            <p:ph type="dt" sz="half" idx="2"/>
          </p:nvPr>
        </p:nvSpPr>
        <p:spPr>
          <a:xfrm>
            <a:off x="1428750" y="4843912"/>
            <a:ext cx="2133600" cy="2995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0" i="0">
                <a:solidFill>
                  <a:srgbClr val="FFFFFF"/>
                </a:solidFill>
                <a:latin typeface="Rockwell Std Light" charset="0"/>
                <a:ea typeface="Rockwell Std Light" charset="0"/>
                <a:cs typeface="Rockwell Std Light" charset="0"/>
              </a:defRPr>
            </a:lvl1pPr>
          </a:lstStyle>
          <a:p>
            <a:fld id="{B7344042-9698-9D4C-B97C-5EE23DEB7A7E}" type="datetimeFigureOut">
              <a:rPr lang="sv-SE" smtClean="0"/>
              <a:pPr/>
              <a:t>2018-12-11</a:t>
            </a:fld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5581650" y="4843912"/>
            <a:ext cx="2133600" cy="2995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bg1"/>
                </a:solidFill>
                <a:latin typeface="Rockwell Std Light" charset="0"/>
                <a:ea typeface="Rockwell Std Light" charset="0"/>
                <a:cs typeface="Rockwell Std Light" charset="0"/>
              </a:defRPr>
            </a:lvl1pPr>
          </a:lstStyle>
          <a:p>
            <a:fld id="{D392AA70-B916-FF45-82A3-180459F92796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428750" y="725160"/>
            <a:ext cx="6286500" cy="42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title style</a:t>
            </a:r>
            <a:endParaRPr lang="sv-SE" noProof="0" dirty="0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 si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>
          <a:xfrm>
            <a:off x="1428750" y="4843912"/>
            <a:ext cx="2133600" cy="2995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  <a:latin typeface="Rockwell Light" charset="0"/>
                <a:ea typeface="Rockwell Light" charset="0"/>
                <a:cs typeface="Rockwell Light" charset="0"/>
              </a:defRPr>
            </a:lvl1pPr>
          </a:lstStyle>
          <a:p>
            <a:fld id="{B7344042-9698-9D4C-B97C-5EE23DEB7A7E}" type="datetimeFigureOut">
              <a:rPr lang="sv-SE" smtClean="0"/>
              <a:pPr/>
              <a:t>2018-12-11</a:t>
            </a:fld>
            <a:endParaRPr lang="sv-SE" dirty="0"/>
          </a:p>
        </p:txBody>
      </p:sp>
      <p:sp>
        <p:nvSpPr>
          <p:cNvPr id="3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5581650" y="4843912"/>
            <a:ext cx="2133600" cy="2995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/>
                </a:solidFill>
                <a:latin typeface="Rockwell Light" charset="0"/>
                <a:ea typeface="Rockwell Light" charset="0"/>
                <a:cs typeface="Rockwell Light" charset="0"/>
              </a:defRPr>
            </a:lvl1pPr>
          </a:lstStyle>
          <a:p>
            <a:fld id="{D392AA70-B916-FF45-82A3-180459F92796}" type="slidenum">
              <a:rPr lang="sv-SE" smtClean="0"/>
              <a:pPr/>
              <a:t>‹#›</a:t>
            </a:fld>
            <a:endParaRPr lang="sv-SE" dirty="0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a och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1428750" y="1448260"/>
            <a:ext cx="4152900" cy="3067706"/>
          </a:xfrm>
        </p:spPr>
        <p:txBody>
          <a:bodyPr/>
          <a:lstStyle>
            <a:lvl1pPr marL="228600" indent="-228600">
              <a:lnSpc>
                <a:spcPct val="100000"/>
              </a:lnSpc>
              <a:spcBef>
                <a:spcPts val="1200"/>
              </a:spcBef>
              <a:tabLst/>
              <a:defRPr/>
            </a:lvl1pPr>
            <a:lvl2pPr marL="628650" indent="-171450">
              <a:lnSpc>
                <a:spcPct val="100000"/>
              </a:lnSpc>
              <a:spcBef>
                <a:spcPts val="600"/>
              </a:spcBef>
              <a:tabLst/>
              <a:defRPr sz="1400"/>
            </a:lvl2pPr>
            <a:lvl3pPr marL="979488" indent="-128588">
              <a:lnSpc>
                <a:spcPct val="100000"/>
              </a:lnSpc>
              <a:spcBef>
                <a:spcPts val="600"/>
              </a:spcBef>
              <a:tabLst/>
              <a:defRPr sz="1000"/>
            </a:lvl3pPr>
            <a:lvl4pPr>
              <a:lnSpc>
                <a:spcPct val="150000"/>
              </a:lnSpc>
              <a:defRPr sz="1600"/>
            </a:lvl4pPr>
            <a:lvl5pPr>
              <a:lnSpc>
                <a:spcPct val="150000"/>
              </a:lnSpc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1"/>
          </p:nvPr>
        </p:nvSpPr>
        <p:spPr>
          <a:xfrm>
            <a:off x="5933100" y="2715966"/>
            <a:ext cx="1800000" cy="1800000"/>
          </a:xfrm>
        </p:spPr>
        <p:txBody>
          <a:bodyPr>
            <a:normAutofit/>
          </a:bodyPr>
          <a:lstStyle>
            <a:lvl1pPr marL="6350" indent="-6350" algn="l">
              <a:buNone/>
              <a:tabLst/>
              <a:defRPr sz="1600"/>
            </a:lvl1pPr>
          </a:lstStyle>
          <a:p>
            <a:r>
              <a:rPr lang="en-US" noProof="0"/>
              <a:t>Click icon to add picture</a:t>
            </a:r>
            <a:endParaRPr lang="sv-SE" noProof="0" dirty="0"/>
          </a:p>
        </p:txBody>
      </p:sp>
      <p:sp>
        <p:nvSpPr>
          <p:cNvPr id="5" name="Date Placeholder 1"/>
          <p:cNvSpPr>
            <a:spLocks noGrp="1"/>
          </p:cNvSpPr>
          <p:nvPr>
            <p:ph type="dt" sz="half" idx="2"/>
          </p:nvPr>
        </p:nvSpPr>
        <p:spPr>
          <a:xfrm>
            <a:off x="1428750" y="4843912"/>
            <a:ext cx="2133600" cy="2995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0" i="0">
                <a:solidFill>
                  <a:srgbClr val="FFFFFF"/>
                </a:solidFill>
                <a:latin typeface="Rockwell Std Light" charset="0"/>
                <a:ea typeface="Rockwell Std Light" charset="0"/>
                <a:cs typeface="Rockwell Std Light" charset="0"/>
              </a:defRPr>
            </a:lvl1pPr>
          </a:lstStyle>
          <a:p>
            <a:fld id="{B7344042-9698-9D4C-B97C-5EE23DEB7A7E}" type="datetimeFigureOut">
              <a:rPr lang="sv-SE" smtClean="0"/>
              <a:pPr/>
              <a:t>2018-12-11</a:t>
            </a:fld>
            <a:endParaRPr lang="sv-SE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5581650" y="4843912"/>
            <a:ext cx="2133600" cy="2995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bg1"/>
                </a:solidFill>
                <a:latin typeface="Rockwell Std Light" charset="0"/>
                <a:ea typeface="Rockwell Std Light" charset="0"/>
                <a:cs typeface="Rockwell Std Light" charset="0"/>
              </a:defRPr>
            </a:lvl1pPr>
          </a:lstStyle>
          <a:p>
            <a:fld id="{D392AA70-B916-FF45-82A3-180459F92796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14" name="Rektangel 13"/>
          <p:cNvSpPr/>
          <p:nvPr userDrawn="1"/>
        </p:nvSpPr>
        <p:spPr bwMode="auto">
          <a:xfrm>
            <a:off x="0" y="627534"/>
            <a:ext cx="9144000" cy="62753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sv-SE" sz="20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+mn-lt"/>
              <a:ea typeface="ＭＳ Ｐゴシック" pitchFamily="1" charset="-128"/>
            </a:endParaRPr>
          </a:p>
        </p:txBody>
      </p:sp>
      <p:sp>
        <p:nvSpPr>
          <p:cNvPr id="11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428750" y="725160"/>
            <a:ext cx="6304350" cy="42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title style</a:t>
            </a:r>
            <a:endParaRPr lang="sv-SE" noProof="0" dirty="0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oc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28750" y="1598400"/>
            <a:ext cx="2880000" cy="2902177"/>
          </a:xfrm>
        </p:spPr>
        <p:txBody>
          <a:bodyPr>
            <a:normAutofit/>
          </a:bodyPr>
          <a:lstStyle>
            <a:lvl1pPr marL="0" indent="0">
              <a:buNone/>
              <a:defRPr sz="2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sv-SE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44008" y="3003798"/>
            <a:ext cx="3071242" cy="149678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644008" y="2530221"/>
            <a:ext cx="3071242" cy="342900"/>
          </a:xfrm>
        </p:spPr>
        <p:txBody>
          <a:bodyPr anchor="b"/>
          <a:lstStyle>
            <a:lvl1pPr>
              <a:defRPr sz="1400">
                <a:latin typeface="+mn-lt"/>
              </a:defRPr>
            </a:lvl1pPr>
          </a:lstStyle>
          <a:p>
            <a:r>
              <a:rPr lang="en-US" noProof="0"/>
              <a:t>Click to edit Master title style</a:t>
            </a:r>
            <a:endParaRPr lang="sv-SE" noProof="0" dirty="0"/>
          </a:p>
        </p:txBody>
      </p:sp>
      <p:sp>
        <p:nvSpPr>
          <p:cNvPr id="6" name="Date Placeholder 1"/>
          <p:cNvSpPr>
            <a:spLocks noGrp="1"/>
          </p:cNvSpPr>
          <p:nvPr>
            <p:ph type="dt" sz="half" idx="10"/>
          </p:nvPr>
        </p:nvSpPr>
        <p:spPr>
          <a:xfrm>
            <a:off x="1428750" y="4843912"/>
            <a:ext cx="2133600" cy="2995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0" i="0">
                <a:solidFill>
                  <a:srgbClr val="FFFFFF"/>
                </a:solidFill>
                <a:latin typeface="Rockwell Std Light" charset="0"/>
                <a:ea typeface="Rockwell Std Light" charset="0"/>
                <a:cs typeface="Rockwell Std Light" charset="0"/>
              </a:defRPr>
            </a:lvl1pPr>
          </a:lstStyle>
          <a:p>
            <a:fld id="{B7344042-9698-9D4C-B97C-5EE23DEB7A7E}" type="datetimeFigureOut">
              <a:rPr lang="sv-SE" smtClean="0"/>
              <a:pPr/>
              <a:t>2018-12-11</a:t>
            </a:fld>
            <a:endParaRPr lang="sv-SE" dirty="0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5581650" y="4843912"/>
            <a:ext cx="2133600" cy="2995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bg1"/>
                </a:solidFill>
                <a:latin typeface="Rockwell Std Light" charset="0"/>
                <a:ea typeface="Rockwell Std Light" charset="0"/>
                <a:cs typeface="Rockwell Std Light" charset="0"/>
              </a:defRPr>
            </a:lvl1pPr>
          </a:lstStyle>
          <a:p>
            <a:fld id="{D392AA70-B916-FF45-82A3-180459F92796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8" name="Rektangel 7"/>
          <p:cNvSpPr/>
          <p:nvPr userDrawn="1"/>
        </p:nvSpPr>
        <p:spPr bwMode="auto">
          <a:xfrm>
            <a:off x="0" y="627534"/>
            <a:ext cx="9144000" cy="62753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sv-SE" sz="20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+mn-lt"/>
              <a:ea typeface="ＭＳ Ｐゴシック" pitchFamily="1" charset="-128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as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1250" y="627534"/>
            <a:ext cx="9155250" cy="4216378"/>
          </a:xfrm>
        </p:spPr>
        <p:txBody>
          <a:bodyPr>
            <a:normAutofit/>
          </a:bodyPr>
          <a:lstStyle>
            <a:lvl1pPr marL="0" indent="0">
              <a:buNone/>
              <a:defRPr sz="2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sv-SE" noProof="0" dirty="0"/>
          </a:p>
        </p:txBody>
      </p:sp>
      <p:sp>
        <p:nvSpPr>
          <p:cNvPr id="6" name="Date Placeholder 1"/>
          <p:cNvSpPr>
            <a:spLocks noGrp="1"/>
          </p:cNvSpPr>
          <p:nvPr>
            <p:ph type="dt" sz="half" idx="10"/>
          </p:nvPr>
        </p:nvSpPr>
        <p:spPr>
          <a:xfrm>
            <a:off x="1428750" y="4843912"/>
            <a:ext cx="2133600" cy="2995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  <a:latin typeface="Rockwell Light" charset="0"/>
                <a:ea typeface="Rockwell Light" charset="0"/>
                <a:cs typeface="Rockwell Light" charset="0"/>
              </a:defRPr>
            </a:lvl1pPr>
          </a:lstStyle>
          <a:p>
            <a:fld id="{B7344042-9698-9D4C-B97C-5EE23DEB7A7E}" type="datetimeFigureOut">
              <a:rPr lang="sv-SE" smtClean="0"/>
              <a:pPr/>
              <a:t>2018-12-11</a:t>
            </a:fld>
            <a:endParaRPr lang="sv-SE" dirty="0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5581650" y="4843912"/>
            <a:ext cx="2133600" cy="2995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/>
                </a:solidFill>
                <a:latin typeface="Rockwell Light" charset="0"/>
                <a:ea typeface="Rockwell Light" charset="0"/>
                <a:cs typeface="Rockwell Light" charset="0"/>
              </a:defRPr>
            </a:lvl1pPr>
          </a:lstStyle>
          <a:p>
            <a:fld id="{D392AA70-B916-FF45-82A3-180459F92796}" type="slidenum">
              <a:rPr lang="sv-SE" smtClean="0"/>
              <a:pPr/>
              <a:t>‹#›</a:t>
            </a:fld>
            <a:endParaRPr lang="sv-SE" dirty="0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rtsida | Lil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ktangel 7"/>
          <p:cNvSpPr/>
          <p:nvPr userDrawn="1"/>
        </p:nvSpPr>
        <p:spPr bwMode="auto">
          <a:xfrm>
            <a:off x="0" y="627534"/>
            <a:ext cx="9144000" cy="4515966"/>
          </a:xfrm>
          <a:prstGeom prst="rect">
            <a:avLst/>
          </a:prstGeom>
          <a:solidFill>
            <a:srgbClr val="72238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sv-SE" sz="20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+mn-lt"/>
              <a:ea typeface="ＭＳ Ｐゴシック" pitchFamily="1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28750" y="2355726"/>
            <a:ext cx="6286500" cy="428628"/>
          </a:xfrm>
        </p:spPr>
        <p:txBody>
          <a:bodyPr anchor="b"/>
          <a:lstStyle>
            <a:lvl1pPr algn="l">
              <a:defRPr sz="2600" b="0" i="0">
                <a:solidFill>
                  <a:schemeClr val="bg1"/>
                </a:solidFill>
                <a:latin typeface="Rockwell Std Light" charset="0"/>
                <a:ea typeface="Rockwell Std Light" charset="0"/>
                <a:cs typeface="Rockwell Std Light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sv-SE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28750" y="2859782"/>
            <a:ext cx="6286500" cy="359399"/>
          </a:xfrm>
        </p:spPr>
        <p:txBody>
          <a:bodyPr anchor="t" anchorCtr="0">
            <a:noAutofit/>
          </a:bodyPr>
          <a:lstStyle>
            <a:lvl1pPr marL="0" indent="0" algn="l">
              <a:buNone/>
              <a:defRPr sz="1400" b="0" i="0">
                <a:solidFill>
                  <a:schemeClr val="bg1"/>
                </a:solidFill>
                <a:latin typeface="Rockwell Std Light" charset="0"/>
                <a:ea typeface="Rockwell Std Light" charset="0"/>
                <a:cs typeface="Rockwell Std Light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noProof="0"/>
              <a:t>Click to edit Master subtitle style</a:t>
            </a:r>
            <a:endParaRPr lang="sv-SE" noProof="0" dirty="0"/>
          </a:p>
        </p:txBody>
      </p:sp>
      <p:pic>
        <p:nvPicPr>
          <p:cNvPr id="5" name="Bildobjekt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89" b="-89"/>
          <a:stretch/>
        </p:blipFill>
        <p:spPr>
          <a:xfrm>
            <a:off x="6286500" y="226800"/>
            <a:ext cx="1428750" cy="201957"/>
          </a:xfrm>
          <a:prstGeom prst="rect">
            <a:avLst/>
          </a:prstGeom>
        </p:spPr>
      </p:pic>
      <p:pic>
        <p:nvPicPr>
          <p:cNvPr id="16" name="Bildobjekt 15"/>
          <p:cNvPicPr>
            <a:picLocks noChangeAspect="1"/>
          </p:cNvPicPr>
          <p:nvPr userDrawn="1"/>
        </p:nvPicPr>
        <p:blipFill>
          <a:blip r:embed="rId3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1376" y="904732"/>
            <a:ext cx="1236415" cy="111406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nktlista | Orange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ktangel 9"/>
          <p:cNvSpPr/>
          <p:nvPr userDrawn="1"/>
        </p:nvSpPr>
        <p:spPr bwMode="auto">
          <a:xfrm>
            <a:off x="0" y="627534"/>
            <a:ext cx="9144000" cy="627534"/>
          </a:xfrm>
          <a:prstGeom prst="rect">
            <a:avLst/>
          </a:prstGeom>
          <a:solidFill>
            <a:srgbClr val="EF84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sv-SE" sz="20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+mn-lt"/>
              <a:ea typeface="ＭＳ Ｐゴシック" pitchFamily="1" charset="-128"/>
            </a:endParaRPr>
          </a:p>
        </p:txBody>
      </p:sp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428750" y="719512"/>
            <a:ext cx="6286500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title style</a:t>
            </a:r>
            <a:endParaRPr lang="sv-SE" noProof="0" dirty="0"/>
          </a:p>
        </p:txBody>
      </p:sp>
      <p:sp>
        <p:nvSpPr>
          <p:cNvPr id="7" name="Date Placeholder 1"/>
          <p:cNvSpPr>
            <a:spLocks noGrp="1"/>
          </p:cNvSpPr>
          <p:nvPr>
            <p:ph type="dt" sz="half" idx="2"/>
          </p:nvPr>
        </p:nvSpPr>
        <p:spPr>
          <a:xfrm>
            <a:off x="1428750" y="4843912"/>
            <a:ext cx="2133600" cy="2995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0" i="0">
                <a:solidFill>
                  <a:srgbClr val="FFFFFF"/>
                </a:solidFill>
                <a:latin typeface="Rockwell Std Light" charset="0"/>
                <a:ea typeface="Rockwell Std Light" charset="0"/>
                <a:cs typeface="Rockwell Std Light" charset="0"/>
              </a:defRPr>
            </a:lvl1pPr>
          </a:lstStyle>
          <a:p>
            <a:fld id="{B7344042-9698-9D4C-B97C-5EE23DEB7A7E}" type="datetimeFigureOut">
              <a:rPr lang="sv-SE" smtClean="0"/>
              <a:pPr/>
              <a:t>2018-12-11</a:t>
            </a:fld>
            <a:endParaRPr lang="sv-SE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5581650" y="4843912"/>
            <a:ext cx="2133600" cy="2995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bg1"/>
                </a:solidFill>
                <a:latin typeface="Rockwell Std Light" charset="0"/>
                <a:ea typeface="Rockwell Std Light" charset="0"/>
                <a:cs typeface="Rockwell Std Light" charset="0"/>
              </a:defRPr>
            </a:lvl1pPr>
          </a:lstStyle>
          <a:p>
            <a:fld id="{D392AA70-B916-FF45-82A3-180459F92796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14" name="Platshållare för innehåll 13"/>
          <p:cNvSpPr>
            <a:spLocks noGrp="1"/>
          </p:cNvSpPr>
          <p:nvPr>
            <p:ph sz="quarter" idx="10"/>
          </p:nvPr>
        </p:nvSpPr>
        <p:spPr>
          <a:xfrm>
            <a:off x="1428750" y="1419622"/>
            <a:ext cx="6286500" cy="3168351"/>
          </a:xfrm>
        </p:spPr>
        <p:txBody>
          <a:bodyPr/>
          <a:lstStyle>
            <a:lvl1pPr marL="228600" indent="-228600">
              <a:spcBef>
                <a:spcPts val="1200"/>
              </a:spcBef>
              <a:tabLst/>
              <a:defRPr/>
            </a:lvl1pPr>
            <a:lvl2pPr marL="628650" indent="-171450">
              <a:tabLst/>
              <a:defRPr/>
            </a:lvl2pPr>
            <a:lvl3pPr marL="979488" indent="-128588">
              <a:tabLst/>
              <a:defRPr/>
            </a:lvl3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rtsida | Ceris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ktangel 7"/>
          <p:cNvSpPr/>
          <p:nvPr userDrawn="1"/>
        </p:nvSpPr>
        <p:spPr bwMode="auto">
          <a:xfrm>
            <a:off x="0" y="627534"/>
            <a:ext cx="9144000" cy="4515966"/>
          </a:xfrm>
          <a:prstGeom prst="rect">
            <a:avLst/>
          </a:prstGeom>
          <a:solidFill>
            <a:srgbClr val="D1007B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sv-SE" sz="20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+mn-lt"/>
              <a:ea typeface="ＭＳ Ｐゴシック" pitchFamily="1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28750" y="2355726"/>
            <a:ext cx="6286500" cy="428628"/>
          </a:xfrm>
        </p:spPr>
        <p:txBody>
          <a:bodyPr anchor="b"/>
          <a:lstStyle>
            <a:lvl1pPr algn="l">
              <a:defRPr sz="2600" b="0" i="0">
                <a:solidFill>
                  <a:schemeClr val="bg1"/>
                </a:solidFill>
                <a:latin typeface="Rockwell Std Light" charset="0"/>
                <a:ea typeface="Rockwell Std Light" charset="0"/>
                <a:cs typeface="Rockwell Std Light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sv-SE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28750" y="2859782"/>
            <a:ext cx="6286500" cy="359399"/>
          </a:xfrm>
        </p:spPr>
        <p:txBody>
          <a:bodyPr anchor="t" anchorCtr="0">
            <a:noAutofit/>
          </a:bodyPr>
          <a:lstStyle>
            <a:lvl1pPr marL="0" indent="0" algn="l">
              <a:buNone/>
              <a:defRPr sz="1400" b="0" i="0">
                <a:solidFill>
                  <a:schemeClr val="bg1"/>
                </a:solidFill>
                <a:latin typeface="Rockwell Std Light" charset="0"/>
                <a:ea typeface="Rockwell Std Light" charset="0"/>
                <a:cs typeface="Rockwell Std Light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noProof="0"/>
              <a:t>Click to edit Master subtitle style</a:t>
            </a:r>
            <a:endParaRPr lang="sv-SE" noProof="0" dirty="0"/>
          </a:p>
        </p:txBody>
      </p:sp>
      <p:pic>
        <p:nvPicPr>
          <p:cNvPr id="5" name="Bildobjekt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89" b="-89"/>
          <a:stretch/>
        </p:blipFill>
        <p:spPr>
          <a:xfrm>
            <a:off x="6286500" y="226800"/>
            <a:ext cx="1428750" cy="201957"/>
          </a:xfrm>
          <a:prstGeom prst="rect">
            <a:avLst/>
          </a:prstGeom>
        </p:spPr>
      </p:pic>
      <p:pic>
        <p:nvPicPr>
          <p:cNvPr id="16" name="Bildobjekt 15"/>
          <p:cNvPicPr>
            <a:picLocks noChangeAspect="1"/>
          </p:cNvPicPr>
          <p:nvPr userDrawn="1"/>
        </p:nvPicPr>
        <p:blipFill>
          <a:blip r:embed="rId3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1376" y="904732"/>
            <a:ext cx="1236415" cy="111406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rtsida | Blå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ktangel 7"/>
          <p:cNvSpPr/>
          <p:nvPr userDrawn="1"/>
        </p:nvSpPr>
        <p:spPr bwMode="auto">
          <a:xfrm>
            <a:off x="0" y="627534"/>
            <a:ext cx="9144000" cy="4515966"/>
          </a:xfrm>
          <a:prstGeom prst="rect">
            <a:avLst/>
          </a:prstGeom>
          <a:solidFill>
            <a:srgbClr val="006BB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sv-SE" sz="20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+mn-lt"/>
              <a:ea typeface="ＭＳ Ｐゴシック" pitchFamily="1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28750" y="2355726"/>
            <a:ext cx="6286500" cy="428628"/>
          </a:xfrm>
        </p:spPr>
        <p:txBody>
          <a:bodyPr anchor="b"/>
          <a:lstStyle>
            <a:lvl1pPr algn="l">
              <a:defRPr sz="2600" b="0" i="0">
                <a:solidFill>
                  <a:schemeClr val="bg1"/>
                </a:solidFill>
                <a:latin typeface="Rockwell Std Light" charset="0"/>
                <a:ea typeface="Rockwell Std Light" charset="0"/>
                <a:cs typeface="Rockwell Std Light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sv-SE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28750" y="2859782"/>
            <a:ext cx="6286500" cy="359399"/>
          </a:xfrm>
        </p:spPr>
        <p:txBody>
          <a:bodyPr anchor="t" anchorCtr="0">
            <a:noAutofit/>
          </a:bodyPr>
          <a:lstStyle>
            <a:lvl1pPr marL="0" indent="0" algn="l">
              <a:buNone/>
              <a:defRPr sz="1400" b="0" i="0">
                <a:solidFill>
                  <a:schemeClr val="bg1"/>
                </a:solidFill>
                <a:latin typeface="Rockwell Std Light" charset="0"/>
                <a:ea typeface="Rockwell Std Light" charset="0"/>
                <a:cs typeface="Rockwell Std Light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noProof="0"/>
              <a:t>Click to edit Master subtitle style</a:t>
            </a:r>
            <a:endParaRPr lang="sv-SE" noProof="0" dirty="0"/>
          </a:p>
        </p:txBody>
      </p:sp>
      <p:pic>
        <p:nvPicPr>
          <p:cNvPr id="5" name="Bildobjekt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89" b="-89"/>
          <a:stretch/>
        </p:blipFill>
        <p:spPr>
          <a:xfrm>
            <a:off x="6286500" y="226800"/>
            <a:ext cx="1428750" cy="201957"/>
          </a:xfrm>
          <a:prstGeom prst="rect">
            <a:avLst/>
          </a:prstGeom>
        </p:spPr>
      </p:pic>
      <p:pic>
        <p:nvPicPr>
          <p:cNvPr id="16" name="Bildobjekt 15"/>
          <p:cNvPicPr>
            <a:picLocks noChangeAspect="1"/>
          </p:cNvPicPr>
          <p:nvPr userDrawn="1"/>
        </p:nvPicPr>
        <p:blipFill>
          <a:blip r:embed="rId3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1376" y="904732"/>
            <a:ext cx="1236415" cy="111406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rtsida | Grö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ktangel 7"/>
          <p:cNvSpPr/>
          <p:nvPr userDrawn="1"/>
        </p:nvSpPr>
        <p:spPr bwMode="auto">
          <a:xfrm>
            <a:off x="0" y="627534"/>
            <a:ext cx="9144000" cy="4515966"/>
          </a:xfrm>
          <a:prstGeom prst="rect">
            <a:avLst/>
          </a:prstGeom>
          <a:solidFill>
            <a:srgbClr val="009437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sv-SE" sz="20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+mn-lt"/>
              <a:ea typeface="ＭＳ Ｐゴシック" pitchFamily="1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28750" y="2355726"/>
            <a:ext cx="6286500" cy="428628"/>
          </a:xfrm>
        </p:spPr>
        <p:txBody>
          <a:bodyPr anchor="b"/>
          <a:lstStyle>
            <a:lvl1pPr algn="l">
              <a:defRPr sz="2600" b="0" i="0">
                <a:solidFill>
                  <a:schemeClr val="bg1"/>
                </a:solidFill>
                <a:latin typeface="Rockwell Std Light" charset="0"/>
                <a:ea typeface="Rockwell Std Light" charset="0"/>
                <a:cs typeface="Rockwell Std Light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sv-SE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28750" y="2859782"/>
            <a:ext cx="6286500" cy="359399"/>
          </a:xfrm>
        </p:spPr>
        <p:txBody>
          <a:bodyPr anchor="t" anchorCtr="0">
            <a:noAutofit/>
          </a:bodyPr>
          <a:lstStyle>
            <a:lvl1pPr marL="0" indent="0" algn="l">
              <a:buNone/>
              <a:defRPr sz="1400" b="0" i="0">
                <a:solidFill>
                  <a:schemeClr val="bg1"/>
                </a:solidFill>
                <a:latin typeface="Rockwell Std Light" charset="0"/>
                <a:ea typeface="Rockwell Std Light" charset="0"/>
                <a:cs typeface="Rockwell Std Light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noProof="0"/>
              <a:t>Click to edit Master subtitle style</a:t>
            </a:r>
            <a:endParaRPr lang="sv-SE" noProof="0" dirty="0"/>
          </a:p>
        </p:txBody>
      </p:sp>
      <p:pic>
        <p:nvPicPr>
          <p:cNvPr id="5" name="Bildobjekt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89" b="-89"/>
          <a:stretch/>
        </p:blipFill>
        <p:spPr>
          <a:xfrm>
            <a:off x="6286500" y="226800"/>
            <a:ext cx="1428750" cy="201957"/>
          </a:xfrm>
          <a:prstGeom prst="rect">
            <a:avLst/>
          </a:prstGeom>
        </p:spPr>
      </p:pic>
      <p:pic>
        <p:nvPicPr>
          <p:cNvPr id="16" name="Bildobjekt 15"/>
          <p:cNvPicPr>
            <a:picLocks noChangeAspect="1"/>
          </p:cNvPicPr>
          <p:nvPr userDrawn="1"/>
        </p:nvPicPr>
        <p:blipFill>
          <a:blip r:embed="rId3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1376" y="904732"/>
            <a:ext cx="1236415" cy="111406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rtsida | Turko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ktangel 7"/>
          <p:cNvSpPr/>
          <p:nvPr userDrawn="1"/>
        </p:nvSpPr>
        <p:spPr bwMode="auto">
          <a:xfrm>
            <a:off x="0" y="627534"/>
            <a:ext cx="9144000" cy="4515966"/>
          </a:xfrm>
          <a:prstGeom prst="rect">
            <a:avLst/>
          </a:prstGeom>
          <a:solidFill>
            <a:srgbClr val="00A1B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sv-SE" sz="20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+mn-lt"/>
              <a:ea typeface="ＭＳ Ｐゴシック" pitchFamily="1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28750" y="2355726"/>
            <a:ext cx="6286500" cy="428628"/>
          </a:xfrm>
        </p:spPr>
        <p:txBody>
          <a:bodyPr anchor="b"/>
          <a:lstStyle>
            <a:lvl1pPr algn="l">
              <a:defRPr sz="2600" b="0" i="0">
                <a:solidFill>
                  <a:schemeClr val="bg1"/>
                </a:solidFill>
                <a:latin typeface="Rockwell Std Light" charset="0"/>
                <a:ea typeface="Rockwell Std Light" charset="0"/>
                <a:cs typeface="Rockwell Std Light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sv-SE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28750" y="2859782"/>
            <a:ext cx="6286500" cy="359399"/>
          </a:xfrm>
        </p:spPr>
        <p:txBody>
          <a:bodyPr anchor="t" anchorCtr="0">
            <a:noAutofit/>
          </a:bodyPr>
          <a:lstStyle>
            <a:lvl1pPr marL="0" indent="0" algn="l">
              <a:buNone/>
              <a:defRPr sz="1400" b="0" i="0">
                <a:solidFill>
                  <a:schemeClr val="bg1"/>
                </a:solidFill>
                <a:latin typeface="Rockwell Std Light" charset="0"/>
                <a:ea typeface="Rockwell Std Light" charset="0"/>
                <a:cs typeface="Rockwell Std Light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noProof="0"/>
              <a:t>Click to edit Master subtitle style</a:t>
            </a:r>
            <a:endParaRPr lang="sv-SE" noProof="0" dirty="0"/>
          </a:p>
        </p:txBody>
      </p:sp>
      <p:pic>
        <p:nvPicPr>
          <p:cNvPr id="5" name="Bildobjekt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89" b="-89"/>
          <a:stretch/>
        </p:blipFill>
        <p:spPr>
          <a:xfrm>
            <a:off x="6286500" y="226800"/>
            <a:ext cx="1428750" cy="201957"/>
          </a:xfrm>
          <a:prstGeom prst="rect">
            <a:avLst/>
          </a:prstGeom>
        </p:spPr>
      </p:pic>
      <p:pic>
        <p:nvPicPr>
          <p:cNvPr id="16" name="Bildobjekt 15"/>
          <p:cNvPicPr>
            <a:picLocks noChangeAspect="1"/>
          </p:cNvPicPr>
          <p:nvPr userDrawn="1"/>
        </p:nvPicPr>
        <p:blipFill>
          <a:blip r:embed="rId3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1376" y="904732"/>
            <a:ext cx="1236415" cy="111406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rtsida | Svar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ktangel 7"/>
          <p:cNvSpPr/>
          <p:nvPr userDrawn="1"/>
        </p:nvSpPr>
        <p:spPr bwMode="auto">
          <a:xfrm>
            <a:off x="0" y="627534"/>
            <a:ext cx="9144000" cy="4515966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sv-SE" sz="20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+mn-lt"/>
              <a:ea typeface="ＭＳ Ｐゴシック" pitchFamily="1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28750" y="2355726"/>
            <a:ext cx="6286500" cy="428628"/>
          </a:xfrm>
        </p:spPr>
        <p:txBody>
          <a:bodyPr anchor="b"/>
          <a:lstStyle>
            <a:lvl1pPr algn="l">
              <a:defRPr sz="2600" b="0" i="0">
                <a:solidFill>
                  <a:schemeClr val="bg1"/>
                </a:solidFill>
                <a:latin typeface="Rockwell Std Light" charset="0"/>
                <a:ea typeface="Rockwell Std Light" charset="0"/>
                <a:cs typeface="Rockwell Std Light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sv-SE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28750" y="2859782"/>
            <a:ext cx="6286500" cy="359399"/>
          </a:xfrm>
        </p:spPr>
        <p:txBody>
          <a:bodyPr anchor="t" anchorCtr="0">
            <a:noAutofit/>
          </a:bodyPr>
          <a:lstStyle>
            <a:lvl1pPr marL="0" indent="0" algn="l">
              <a:buNone/>
              <a:defRPr sz="1400" b="0" i="0">
                <a:solidFill>
                  <a:schemeClr val="bg1"/>
                </a:solidFill>
                <a:latin typeface="Rockwell Std Light" charset="0"/>
                <a:ea typeface="Rockwell Std Light" charset="0"/>
                <a:cs typeface="Rockwell Std Light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noProof="0"/>
              <a:t>Click to edit Master subtitle style</a:t>
            </a:r>
            <a:endParaRPr lang="sv-SE" noProof="0" dirty="0"/>
          </a:p>
        </p:txBody>
      </p:sp>
      <p:pic>
        <p:nvPicPr>
          <p:cNvPr id="5" name="Bildobjekt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89" b="-89"/>
          <a:stretch/>
        </p:blipFill>
        <p:spPr>
          <a:xfrm>
            <a:off x="6286500" y="226800"/>
            <a:ext cx="1428750" cy="201957"/>
          </a:xfrm>
          <a:prstGeom prst="rect">
            <a:avLst/>
          </a:prstGeom>
        </p:spPr>
      </p:pic>
      <p:pic>
        <p:nvPicPr>
          <p:cNvPr id="16" name="Bildobjekt 15"/>
          <p:cNvPicPr>
            <a:picLocks noChangeAspect="1"/>
          </p:cNvPicPr>
          <p:nvPr userDrawn="1"/>
        </p:nvPicPr>
        <p:blipFill>
          <a:blip r:embed="rId3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1376" y="904732"/>
            <a:ext cx="1236415" cy="111406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utbild | Lila | Tagline">
    <p:bg>
      <p:bgPr>
        <a:solidFill>
          <a:srgbClr val="7223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objekt 4">
            <a:extLst>
              <a:ext uri="{FF2B5EF4-FFF2-40B4-BE49-F238E27FC236}">
                <a16:creationId xmlns:a16="http://schemas.microsoft.com/office/drawing/2014/main" id="{18E2206A-4E2A-6340-B5EF-2D8109B60C5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37810" y="1676969"/>
            <a:ext cx="5105556" cy="168323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utbild | Lila | Qvalitet">
    <p:bg>
      <p:bgPr>
        <a:solidFill>
          <a:srgbClr val="7223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objekt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71640" y="1759950"/>
            <a:ext cx="1800720" cy="16236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utbild | Cerise | Tagline">
    <p:bg>
      <p:bgPr>
        <a:solidFill>
          <a:srgbClr val="D100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objekt 3">
            <a:extLst>
              <a:ext uri="{FF2B5EF4-FFF2-40B4-BE49-F238E27FC236}">
                <a16:creationId xmlns:a16="http://schemas.microsoft.com/office/drawing/2014/main" id="{02F3D5FD-C26B-2C40-85F8-43E208D031C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37810" y="1676969"/>
            <a:ext cx="5105556" cy="168323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utbild | Cerise | Qvalitet">
    <p:bg>
      <p:bgPr>
        <a:solidFill>
          <a:srgbClr val="D100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objekt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71640" y="1759950"/>
            <a:ext cx="1800720" cy="16236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utbild | Blå | Tagline">
    <p:bg>
      <p:bgPr>
        <a:solidFill>
          <a:srgbClr val="006BB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objekt 3">
            <a:extLst>
              <a:ext uri="{FF2B5EF4-FFF2-40B4-BE49-F238E27FC236}">
                <a16:creationId xmlns:a16="http://schemas.microsoft.com/office/drawing/2014/main" id="{6303593A-FAAF-704E-B174-6111198509D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37810" y="1676969"/>
            <a:ext cx="5105556" cy="168323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nktlista | Turkos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ktangel 9"/>
          <p:cNvSpPr/>
          <p:nvPr userDrawn="1"/>
        </p:nvSpPr>
        <p:spPr bwMode="auto">
          <a:xfrm>
            <a:off x="0" y="627534"/>
            <a:ext cx="9144000" cy="627534"/>
          </a:xfrm>
          <a:prstGeom prst="rect">
            <a:avLst/>
          </a:prstGeom>
          <a:solidFill>
            <a:srgbClr val="00A1B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sv-SE" sz="20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+mn-lt"/>
              <a:ea typeface="ＭＳ Ｐゴシック" pitchFamily="1" charset="-128"/>
            </a:endParaRPr>
          </a:p>
        </p:txBody>
      </p:sp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428750" y="719512"/>
            <a:ext cx="6286500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title style</a:t>
            </a:r>
            <a:endParaRPr lang="sv-SE" noProof="0" dirty="0"/>
          </a:p>
        </p:txBody>
      </p:sp>
      <p:sp>
        <p:nvSpPr>
          <p:cNvPr id="7" name="Date Placeholder 1"/>
          <p:cNvSpPr>
            <a:spLocks noGrp="1"/>
          </p:cNvSpPr>
          <p:nvPr>
            <p:ph type="dt" sz="half" idx="2"/>
          </p:nvPr>
        </p:nvSpPr>
        <p:spPr>
          <a:xfrm>
            <a:off x="1428750" y="4843912"/>
            <a:ext cx="2133600" cy="2995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0" i="0">
                <a:solidFill>
                  <a:srgbClr val="FFFFFF"/>
                </a:solidFill>
                <a:latin typeface="Rockwell Std Light" charset="0"/>
                <a:ea typeface="Rockwell Std Light" charset="0"/>
                <a:cs typeface="Rockwell Std Light" charset="0"/>
              </a:defRPr>
            </a:lvl1pPr>
          </a:lstStyle>
          <a:p>
            <a:fld id="{B7344042-9698-9D4C-B97C-5EE23DEB7A7E}" type="datetimeFigureOut">
              <a:rPr lang="sv-SE" smtClean="0"/>
              <a:pPr/>
              <a:t>2018-12-11</a:t>
            </a:fld>
            <a:endParaRPr lang="sv-SE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5581650" y="4843912"/>
            <a:ext cx="2133600" cy="2995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bg1"/>
                </a:solidFill>
                <a:latin typeface="Rockwell Std Light" charset="0"/>
                <a:ea typeface="Rockwell Std Light" charset="0"/>
                <a:cs typeface="Rockwell Std Light" charset="0"/>
              </a:defRPr>
            </a:lvl1pPr>
          </a:lstStyle>
          <a:p>
            <a:fld id="{D392AA70-B916-FF45-82A3-180459F92796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14" name="Platshållare för innehåll 13"/>
          <p:cNvSpPr>
            <a:spLocks noGrp="1"/>
          </p:cNvSpPr>
          <p:nvPr>
            <p:ph sz="quarter" idx="10"/>
          </p:nvPr>
        </p:nvSpPr>
        <p:spPr>
          <a:xfrm>
            <a:off x="1428750" y="1419622"/>
            <a:ext cx="6286500" cy="3168352"/>
          </a:xfrm>
        </p:spPr>
        <p:txBody>
          <a:bodyPr/>
          <a:lstStyle>
            <a:lvl1pPr marL="228600" indent="-228600">
              <a:spcBef>
                <a:spcPts val="1200"/>
              </a:spcBef>
              <a:tabLst/>
              <a:defRPr/>
            </a:lvl1pPr>
            <a:lvl2pPr marL="628650" indent="-171450">
              <a:tabLst/>
              <a:defRPr/>
            </a:lvl2pPr>
            <a:lvl3pPr marL="979488" indent="-128588">
              <a:tabLst/>
              <a:defRPr/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utbild | Blå | Qvalitet">
    <p:bg>
      <p:bgPr>
        <a:solidFill>
          <a:srgbClr val="006BB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objekt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71640" y="1759950"/>
            <a:ext cx="1800720" cy="16236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utbild | Grön | Tagline">
    <p:bg>
      <p:bgPr>
        <a:solidFill>
          <a:srgbClr val="0094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objekt 3">
            <a:extLst>
              <a:ext uri="{FF2B5EF4-FFF2-40B4-BE49-F238E27FC236}">
                <a16:creationId xmlns:a16="http://schemas.microsoft.com/office/drawing/2014/main" id="{A26E89A6-6359-784A-818C-069181BFAD6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37810" y="1676969"/>
            <a:ext cx="5105556" cy="168323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utbild | Grön | Qvalitet">
    <p:bg>
      <p:bgPr>
        <a:solidFill>
          <a:srgbClr val="0094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objekt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71640" y="1759950"/>
            <a:ext cx="1800720" cy="16236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utbild | Turkos | Tagline">
    <p:bg>
      <p:bgPr>
        <a:solidFill>
          <a:srgbClr val="00A1B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objekt 3">
            <a:extLst>
              <a:ext uri="{FF2B5EF4-FFF2-40B4-BE49-F238E27FC236}">
                <a16:creationId xmlns:a16="http://schemas.microsoft.com/office/drawing/2014/main" id="{E9B55A01-64DC-634D-B487-D58C1F0F27A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37810" y="1676969"/>
            <a:ext cx="5105556" cy="168323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utbild | Turkos | Qvalitet">
    <p:bg>
      <p:bgPr>
        <a:solidFill>
          <a:srgbClr val="00A1B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objekt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71640" y="1759950"/>
            <a:ext cx="1800720" cy="16236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utbild | Svart | Taglin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objekt 3">
            <a:extLst>
              <a:ext uri="{FF2B5EF4-FFF2-40B4-BE49-F238E27FC236}">
                <a16:creationId xmlns:a16="http://schemas.microsoft.com/office/drawing/2014/main" id="{AC640D51-F651-AE4B-A23C-3F2E74B34CF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37810" y="1676969"/>
            <a:ext cx="5105556" cy="168323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utbild | Svart | Qvalite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objekt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71640" y="1759950"/>
            <a:ext cx="1800720" cy="16236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uid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ktangel 9"/>
          <p:cNvSpPr/>
          <p:nvPr userDrawn="1"/>
        </p:nvSpPr>
        <p:spPr bwMode="auto">
          <a:xfrm>
            <a:off x="0" y="627534"/>
            <a:ext cx="9144000" cy="627534"/>
          </a:xfrm>
          <a:prstGeom prst="rect">
            <a:avLst/>
          </a:prstGeom>
          <a:solidFill>
            <a:srgbClr val="72238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sv-SE" sz="20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+mn-lt"/>
              <a:ea typeface="ＭＳ Ｐゴシック" pitchFamily="1" charset="-128"/>
            </a:endParaRPr>
          </a:p>
        </p:txBody>
      </p:sp>
      <p:sp>
        <p:nvSpPr>
          <p:cNvPr id="7" name="Date Placeholder 1"/>
          <p:cNvSpPr>
            <a:spLocks noGrp="1"/>
          </p:cNvSpPr>
          <p:nvPr>
            <p:ph type="dt" sz="half" idx="2"/>
          </p:nvPr>
        </p:nvSpPr>
        <p:spPr>
          <a:xfrm>
            <a:off x="1428750" y="4843912"/>
            <a:ext cx="2133600" cy="2995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  <a:latin typeface="Rockwell Light" charset="0"/>
                <a:ea typeface="Rockwell Light" charset="0"/>
                <a:cs typeface="Rockwell Light" charset="0"/>
              </a:defRPr>
            </a:lvl1pPr>
          </a:lstStyle>
          <a:p>
            <a:fld id="{B7344042-9698-9D4C-B97C-5EE23DEB7A7E}" type="datetimeFigureOut">
              <a:rPr lang="sv-SE" smtClean="0"/>
              <a:pPr/>
              <a:t>2018-12-11</a:t>
            </a:fld>
            <a:endParaRPr lang="sv-SE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5581650" y="4843912"/>
            <a:ext cx="2133600" cy="2995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/>
                </a:solidFill>
                <a:latin typeface="Rockwell Light" charset="0"/>
                <a:ea typeface="Rockwell Light" charset="0"/>
                <a:cs typeface="Rockwell Light" charset="0"/>
              </a:defRPr>
            </a:lvl1pPr>
          </a:lstStyle>
          <a:p>
            <a:fld id="{D392AA70-B916-FF45-82A3-180459F92796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2" name="Rektangel 1"/>
          <p:cNvSpPr/>
          <p:nvPr userDrawn="1"/>
        </p:nvSpPr>
        <p:spPr bwMode="auto">
          <a:xfrm>
            <a:off x="0" y="0"/>
            <a:ext cx="9144000" cy="627534"/>
          </a:xfrm>
          <a:prstGeom prst="rect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v-SE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  <a:ea typeface="ＭＳ Ｐゴシック" pitchFamily="1" charset="-128"/>
              </a:rPr>
              <a:t>Placera inget här</a:t>
            </a:r>
          </a:p>
        </p:txBody>
      </p:sp>
      <p:sp>
        <p:nvSpPr>
          <p:cNvPr id="9" name="Rektangel 8"/>
          <p:cNvSpPr/>
          <p:nvPr userDrawn="1"/>
        </p:nvSpPr>
        <p:spPr bwMode="auto">
          <a:xfrm>
            <a:off x="0" y="4587973"/>
            <a:ext cx="9144000" cy="552483"/>
          </a:xfrm>
          <a:prstGeom prst="rect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v-SE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  <a:ea typeface="ＭＳ Ｐゴシック" pitchFamily="1" charset="-128"/>
              </a:rPr>
              <a:t>Placera inget här</a:t>
            </a:r>
          </a:p>
        </p:txBody>
      </p:sp>
      <p:sp>
        <p:nvSpPr>
          <p:cNvPr id="11" name="Rektangel 10"/>
          <p:cNvSpPr/>
          <p:nvPr userDrawn="1"/>
        </p:nvSpPr>
        <p:spPr bwMode="auto">
          <a:xfrm>
            <a:off x="0" y="627534"/>
            <a:ext cx="1428750" cy="627534"/>
          </a:xfrm>
          <a:prstGeom prst="rect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sv-SE" sz="20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+mn-lt"/>
              <a:ea typeface="ＭＳ Ｐゴシック" pitchFamily="1" charset="-128"/>
            </a:endParaRPr>
          </a:p>
        </p:txBody>
      </p:sp>
      <p:sp>
        <p:nvSpPr>
          <p:cNvPr id="12" name="Rektangel 11"/>
          <p:cNvSpPr/>
          <p:nvPr userDrawn="1"/>
        </p:nvSpPr>
        <p:spPr bwMode="auto">
          <a:xfrm>
            <a:off x="7715250" y="627534"/>
            <a:ext cx="1428750" cy="627534"/>
          </a:xfrm>
          <a:prstGeom prst="rect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sv-SE" sz="20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+mn-lt"/>
              <a:ea typeface="ＭＳ Ｐゴシック" pitchFamily="1" charset="-128"/>
            </a:endParaRPr>
          </a:p>
        </p:txBody>
      </p:sp>
      <p:sp>
        <p:nvSpPr>
          <p:cNvPr id="13" name="Rektangel 12"/>
          <p:cNvSpPr/>
          <p:nvPr userDrawn="1"/>
        </p:nvSpPr>
        <p:spPr bwMode="auto">
          <a:xfrm>
            <a:off x="0" y="1255067"/>
            <a:ext cx="1428750" cy="3329861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v-SE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ＭＳ Ｐゴシック" pitchFamily="1" charset="-128"/>
              </a:rPr>
              <a:t>Använd denna yta i undantagsfall – om sidan innehåller mer information än vad som får plats i den primära ytan. 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sv-SE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  <a:ea typeface="ＭＳ Ｐゴシック" pitchFamily="1" charset="-128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v-SE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ＭＳ Ｐゴシック" pitchFamily="1" charset="-128"/>
              </a:rPr>
              <a:t>Primär yta &gt;&gt;</a:t>
            </a:r>
          </a:p>
        </p:txBody>
      </p:sp>
      <p:sp>
        <p:nvSpPr>
          <p:cNvPr id="17" name="Rektangel 16"/>
          <p:cNvSpPr/>
          <p:nvPr userDrawn="1"/>
        </p:nvSpPr>
        <p:spPr bwMode="auto">
          <a:xfrm>
            <a:off x="7715250" y="1255066"/>
            <a:ext cx="1428750" cy="3329861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v-SE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ＭＳ Ｐゴシック" pitchFamily="1" charset="-128"/>
              </a:rPr>
              <a:t>Använd denna yta i undantagsfall – om sidan innehåller mer information än vad som får plats i den primära ytan. 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sv-SE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  <a:ea typeface="ＭＳ Ｐゴシック" pitchFamily="1" charset="-128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v-SE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ＭＳ Ｐゴシック" pitchFamily="1" charset="-128"/>
              </a:rPr>
              <a:t>&lt;&lt; Primär yta</a:t>
            </a:r>
          </a:p>
        </p:txBody>
      </p:sp>
      <p:sp>
        <p:nvSpPr>
          <p:cNvPr id="3" name="Rektangel 2"/>
          <p:cNvSpPr/>
          <p:nvPr userDrawn="1"/>
        </p:nvSpPr>
        <p:spPr>
          <a:xfrm>
            <a:off x="7706921" y="63333"/>
            <a:ext cx="1401583" cy="11849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33350" indent="-133350">
              <a:spcBef>
                <a:spcPts val="600"/>
              </a:spcBef>
              <a:buFont typeface="Arial" charset="0"/>
              <a:buChar char="•"/>
              <a:tabLst/>
            </a:pPr>
            <a:r>
              <a:rPr kumimoji="0" lang="sv-SE" sz="700" b="0" i="0" u="none" strike="noStrike" kern="1200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Rockwell" charset="0"/>
                <a:ea typeface="Rockwell" charset="0"/>
                <a:cs typeface="Rockwell" charset="0"/>
              </a:rPr>
              <a:t>Flytta inte rubriken</a:t>
            </a:r>
          </a:p>
          <a:p>
            <a:pPr marL="133350" indent="-133350">
              <a:spcBef>
                <a:spcPts val="600"/>
              </a:spcBef>
              <a:buFont typeface="Arial" charset="0"/>
              <a:buChar char="•"/>
              <a:tabLst/>
            </a:pPr>
            <a:r>
              <a:rPr kumimoji="0" lang="sv-SE" sz="700" b="0" i="0" u="none" strike="noStrike" kern="1200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Rockwell" charset="0"/>
                <a:ea typeface="Rockwell" charset="0"/>
                <a:cs typeface="Rockwell" charset="0"/>
              </a:rPr>
              <a:t>Använd inga Clip Arts</a:t>
            </a:r>
          </a:p>
          <a:p>
            <a:pPr marL="133350" indent="-133350">
              <a:spcBef>
                <a:spcPts val="600"/>
              </a:spcBef>
              <a:buFont typeface="Arial" charset="0"/>
              <a:buChar char="•"/>
              <a:tabLst/>
            </a:pPr>
            <a:r>
              <a:rPr kumimoji="0" lang="sv-SE" sz="700" b="0" i="0" u="none" strike="noStrike" kern="1200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Rockwell" charset="0"/>
                <a:ea typeface="Rockwell" charset="0"/>
                <a:cs typeface="Rockwell" charset="0"/>
              </a:rPr>
              <a:t>Välj bilder med bra kvalitet – tänk på upphovsrätten</a:t>
            </a:r>
          </a:p>
          <a:p>
            <a:pPr marL="133350" indent="-133350">
              <a:spcBef>
                <a:spcPts val="600"/>
              </a:spcBef>
              <a:buFont typeface="Arial" charset="0"/>
              <a:buChar char="•"/>
              <a:tabLst/>
            </a:pPr>
            <a:r>
              <a:rPr kumimoji="0" lang="sv-SE" sz="700" b="0" i="0" u="none" strike="noStrike" kern="1200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Rockwell" charset="0"/>
                <a:ea typeface="Rockwell" charset="0"/>
                <a:cs typeface="Rockwell" charset="0"/>
              </a:rPr>
              <a:t>Var sparsmakad med färger (tabeller, grafiska objekt, </a:t>
            </a:r>
            <a:r>
              <a:rPr kumimoji="0" lang="sv-SE" sz="700" b="0" i="0" u="none" strike="noStrike" kern="1200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Rockwell" charset="0"/>
                <a:ea typeface="Rockwell" charset="0"/>
                <a:cs typeface="Rockwell" charset="0"/>
              </a:rPr>
              <a:t>SmartArt</a:t>
            </a:r>
            <a:r>
              <a:rPr kumimoji="0" lang="sv-SE" sz="700" b="0" i="0" u="none" strike="noStrike" kern="1200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Rockwell" charset="0"/>
                <a:ea typeface="Rockwell" charset="0"/>
                <a:cs typeface="Rockwell" charset="0"/>
              </a:rPr>
              <a:t> etc.)</a:t>
            </a:r>
            <a:endParaRPr lang="sv-SE" sz="700" dirty="0">
              <a:latin typeface="Rockwell" charset="0"/>
              <a:ea typeface="Rockwell" charset="0"/>
              <a:cs typeface="Rockwell" charset="0"/>
            </a:endParaRPr>
          </a:p>
        </p:txBody>
      </p:sp>
      <p:sp>
        <p:nvSpPr>
          <p:cNvPr id="15" name="Rektangel 14"/>
          <p:cNvSpPr/>
          <p:nvPr userDrawn="1"/>
        </p:nvSpPr>
        <p:spPr>
          <a:xfrm>
            <a:off x="35496" y="51470"/>
            <a:ext cx="1401583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33350" indent="-133350">
              <a:spcBef>
                <a:spcPts val="600"/>
              </a:spcBef>
              <a:buFont typeface="Arial" charset="0"/>
              <a:buChar char="•"/>
              <a:tabLst/>
            </a:pPr>
            <a:r>
              <a:rPr kumimoji="0" lang="sv-SE" sz="700" b="0" i="0" u="none" strike="noStrike" kern="1200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Rockwell" charset="0"/>
                <a:ea typeface="Rockwell" charset="0"/>
                <a:cs typeface="Rockwell" charset="0"/>
              </a:rPr>
              <a:t>Installera typsnitt</a:t>
            </a:r>
            <a:br>
              <a:rPr kumimoji="0" lang="sv-SE" sz="700" b="0" i="0" u="none" strike="noStrike" kern="1200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Rockwell" charset="0"/>
                <a:ea typeface="Rockwell" charset="0"/>
                <a:cs typeface="Rockwell" charset="0"/>
              </a:rPr>
            </a:br>
            <a:r>
              <a:rPr kumimoji="0" lang="sv-SE" sz="700" b="0" i="0" u="none" strike="noStrike" kern="1200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Rockwell" charset="0"/>
                <a:ea typeface="Rockwell" charset="0"/>
                <a:cs typeface="Rockwell" charset="0"/>
              </a:rPr>
              <a:t>( Rockwell, Garamond, </a:t>
            </a:r>
            <a:r>
              <a:rPr kumimoji="0" lang="sv-SE" sz="700" b="0" i="0" u="none" strike="noStrike" kern="1200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Rockwell" charset="0"/>
                <a:ea typeface="Rockwell" charset="0"/>
                <a:cs typeface="Rockwell" charset="0"/>
              </a:rPr>
              <a:t>Populaire</a:t>
            </a:r>
            <a:r>
              <a:rPr kumimoji="0" lang="sv-SE" sz="700" b="0" i="0" u="none" strike="noStrike" kern="1200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Rockwell" charset="0"/>
                <a:ea typeface="Rockwell" charset="0"/>
                <a:cs typeface="Rockwell" charset="0"/>
              </a:rPr>
              <a:t>) emligt vår grafiska profil. Finns på </a:t>
            </a:r>
            <a:r>
              <a:rPr kumimoji="0" lang="sv-SE" sz="700" b="0" i="0" u="none" strike="noStrike" kern="1200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Rockwell" charset="0"/>
                <a:ea typeface="Rockwell" charset="0"/>
                <a:cs typeface="Rockwell" charset="0"/>
              </a:rPr>
              <a:t>Qnet</a:t>
            </a:r>
            <a:r>
              <a:rPr kumimoji="0" lang="sv-SE" sz="700" b="0" i="0" u="none" strike="noStrike" kern="1200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Rockwell" charset="0"/>
                <a:ea typeface="Rockwell" charset="0"/>
                <a:cs typeface="Rockwell" charset="0"/>
              </a:rPr>
              <a:t> </a:t>
            </a:r>
            <a:r>
              <a:rPr kumimoji="0" lang="mr-IN" sz="700" b="0" i="0" u="none" strike="noStrike" kern="1200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Rockwell" charset="0"/>
                <a:ea typeface="Rockwell" charset="0"/>
                <a:cs typeface="Rockwell" charset="0"/>
              </a:rPr>
              <a:t>–</a:t>
            </a:r>
            <a:r>
              <a:rPr kumimoji="0" lang="sv-SE" sz="700" b="0" i="0" u="none" strike="noStrike" kern="1200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Rockwell" charset="0"/>
                <a:ea typeface="Rockwell" charset="0"/>
                <a:cs typeface="Rockwell" charset="0"/>
              </a:rPr>
              <a:t> Areas - Marketing</a:t>
            </a:r>
            <a:endParaRPr kumimoji="0" lang="sv-SE" sz="700" b="0" i="0" u="none" strike="noStrike" kern="1200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Rockwell" charset="0"/>
              <a:ea typeface="Rockwell" charset="0"/>
              <a:cs typeface="Rockwell" charset="0"/>
            </a:endParaRPr>
          </a:p>
        </p:txBody>
      </p:sp>
      <p:sp>
        <p:nvSpPr>
          <p:cNvPr id="4" name="textruta 3"/>
          <p:cNvSpPr txBox="1"/>
          <p:nvPr userDrawn="1"/>
        </p:nvSpPr>
        <p:spPr>
          <a:xfrm>
            <a:off x="1437079" y="1482338"/>
            <a:ext cx="973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800" b="0" i="0" baseline="0" dirty="0">
                <a:latin typeface="Rockwell Std Light" charset="0"/>
                <a:ea typeface="Rockwell Std Light" charset="0"/>
                <a:cs typeface="Rockwell Std Light" charset="0"/>
              </a:rPr>
              <a:t>Innehåll</a:t>
            </a:r>
          </a:p>
        </p:txBody>
      </p:sp>
      <p:sp>
        <p:nvSpPr>
          <p:cNvPr id="20" name="textruta 19"/>
          <p:cNvSpPr txBox="1"/>
          <p:nvPr userDrawn="1"/>
        </p:nvSpPr>
        <p:spPr>
          <a:xfrm>
            <a:off x="1422502" y="659117"/>
            <a:ext cx="115467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600" b="0" i="0" baseline="0" dirty="0">
                <a:solidFill>
                  <a:schemeClr val="bg1"/>
                </a:solidFill>
                <a:latin typeface="Rockwell Std Light" charset="0"/>
                <a:ea typeface="Rockwell Std Light" charset="0"/>
                <a:cs typeface="Rockwell Std Light" charset="0"/>
              </a:rPr>
              <a:t>Rubrik</a:t>
            </a:r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lk-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C20C272-8E66-429C-A9F7-1C4E612DB65F}"/>
              </a:ext>
            </a:extLst>
          </p:cNvPr>
          <p:cNvCxnSpPr>
            <a:cxnSpLocks/>
          </p:cNvCxnSpPr>
          <p:nvPr/>
        </p:nvCxnSpPr>
        <p:spPr>
          <a:xfrm>
            <a:off x="8921822" y="1363028"/>
            <a:ext cx="0" cy="532924"/>
          </a:xfrm>
          <a:prstGeom prst="line">
            <a:avLst/>
          </a:prstGeom>
          <a:ln>
            <a:solidFill>
              <a:srgbClr val="D83B0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MS logo gray - EMF" descr="Microsoft logo, gray text version">
            <a:extLst>
              <a:ext uri="{FF2B5EF4-FFF2-40B4-BE49-F238E27FC236}">
                <a16:creationId xmlns:a16="http://schemas.microsoft.com/office/drawing/2014/main" id="{8804C2B3-3878-4889-940D-3F3386B945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black">
          <a:xfrm>
            <a:off x="438150" y="439560"/>
            <a:ext cx="1024830" cy="219456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8B2E4F62-54DC-4435-AA29-18599C177284}"/>
              </a:ext>
            </a:extLst>
          </p:cNvPr>
          <p:cNvSpPr/>
          <p:nvPr/>
        </p:nvSpPr>
        <p:spPr bwMode="gray">
          <a:xfrm>
            <a:off x="219783" y="877824"/>
            <a:ext cx="8703468" cy="4045411"/>
          </a:xfrm>
          <a:prstGeom prst="rect">
            <a:avLst/>
          </a:prstGeom>
          <a:solidFill>
            <a:srgbClr val="D83B0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699354" fontAlgn="base">
              <a:spcBef>
                <a:spcPct val="0"/>
              </a:spcBef>
              <a:spcAft>
                <a:spcPct val="0"/>
              </a:spcAft>
            </a:pPr>
            <a:endParaRPr lang="en-US" sz="15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4899085C-4B16-41A5-A2CB-5D4798A0322E}"/>
              </a:ext>
            </a:extLst>
          </p:cNvPr>
          <p:cNvSpPr/>
          <p:nvPr/>
        </p:nvSpPr>
        <p:spPr bwMode="white">
          <a:xfrm>
            <a:off x="4343609" y="2306188"/>
            <a:ext cx="1741115" cy="10541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699557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5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4801">
                      <a:schemeClr val="bg1"/>
                    </a:gs>
                    <a:gs pos="75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</a:t>
            </a:r>
          </a:p>
          <a:p>
            <a:pPr marL="0" marR="0" lvl="0" indent="0" algn="l" defTabSz="699557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5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4801">
                      <a:schemeClr val="bg1"/>
                    </a:gs>
                    <a:gs pos="75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Connect.</a:t>
            </a:r>
          </a:p>
          <a:p>
            <a:pPr marL="0" marR="0" lvl="0" indent="0" algn="l" defTabSz="699557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5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4801">
                      <a:schemeClr val="bg1"/>
                    </a:gs>
                    <a:gs pos="75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Explore.</a:t>
            </a:r>
          </a:p>
        </p:txBody>
      </p:sp>
      <p:pic>
        <p:nvPicPr>
          <p:cNvPr id="55" name="Graphic 54">
            <a:extLst>
              <a:ext uri="{FF2B5EF4-FFF2-40B4-BE49-F238E27FC236}">
                <a16:creationId xmlns:a16="http://schemas.microsoft.com/office/drawing/2014/main" id="{CF5E403F-D2DC-4030-8392-9E3E0A38A1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 bwMode="white">
          <a:xfrm>
            <a:off x="880645" y="2387814"/>
            <a:ext cx="2034230" cy="1025431"/>
          </a:xfrm>
          <a:prstGeom prst="rect">
            <a:avLst/>
          </a:prstGeom>
          <a:effectLst/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786210CF-A0F8-409C-A4D3-027E8C0B2F2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6311"/>
          <a:stretch/>
        </p:blipFill>
        <p:spPr>
          <a:xfrm>
            <a:off x="6538140" y="1362120"/>
            <a:ext cx="2605861" cy="3111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5204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hf sldNum="0" hdr="0" ftr="0" dt="0"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036EA2AC-FEA2-4901-8495-272A5FA7FC20}"/>
              </a:ext>
            </a:extLst>
          </p:cNvPr>
          <p:cNvGrpSpPr/>
          <p:nvPr/>
        </p:nvGrpSpPr>
        <p:grpSpPr>
          <a:xfrm>
            <a:off x="4645952" y="-1"/>
            <a:ext cx="4498049" cy="5143501"/>
            <a:chOff x="6194603" y="-1"/>
            <a:chExt cx="5997398" cy="6858001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A096FE2B-3270-4E2C-AD0E-3AB4FD1B86F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r="28473" b="6474"/>
            <a:stretch/>
          </p:blipFill>
          <p:spPr>
            <a:xfrm>
              <a:off x="8502819" y="1461694"/>
              <a:ext cx="3689182" cy="5396306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94A5D7CE-1FED-4CEA-810D-4198E992429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t="21821"/>
            <a:stretch/>
          </p:blipFill>
          <p:spPr>
            <a:xfrm>
              <a:off x="7548652" y="-1"/>
              <a:ext cx="1182753" cy="1076699"/>
            </a:xfrm>
            <a:prstGeom prst="rect">
              <a:avLst/>
            </a:prstGeom>
          </p:spPr>
        </p:pic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9BF408BE-3FB0-4FA0-B683-0E647B7E04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b="30214"/>
            <a:stretch/>
          </p:blipFill>
          <p:spPr>
            <a:xfrm>
              <a:off x="6194603" y="5896894"/>
              <a:ext cx="1182753" cy="961106"/>
            </a:xfrm>
            <a:prstGeom prst="rect">
              <a:avLst/>
            </a:prstGeom>
          </p:spPr>
        </p:pic>
      </p:grpSp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 bwMode="black">
          <a:xfrm>
            <a:off x="438150" y="439341"/>
            <a:ext cx="1024830" cy="21945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1197" y="2234654"/>
            <a:ext cx="4457700" cy="415499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6531" y="2971800"/>
            <a:ext cx="4457700" cy="230833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5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9F4249-981E-4054-9F37-C6C7DFAB38F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88318" y="439342"/>
            <a:ext cx="2018723" cy="207749"/>
          </a:xfrm>
          <a:solidFill>
            <a:srgbClr val="E6E6E6">
              <a:alpha val="75000"/>
            </a:srgbClr>
          </a:solidFill>
        </p:spPr>
        <p:txBody>
          <a:bodyPr/>
          <a:lstStyle>
            <a:lvl1pPr marL="0" marR="0" indent="0" algn="r" defTabSz="69955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350" kern="1200" spc="0" baseline="0" dirty="0">
                <a:gradFill>
                  <a:gsLst>
                    <a:gs pos="23466">
                      <a:schemeClr val="bg2">
                        <a:lumMod val="50000"/>
                      </a:schemeClr>
                    </a:gs>
                    <a:gs pos="56000">
                      <a:schemeClr val="bg2">
                        <a:lumMod val="50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 dirty="0">
                <a:latin typeface="+mj-lt"/>
              </a:rPr>
              <a:t>Session code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6725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84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nktlista | Svart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ktangel 9"/>
          <p:cNvSpPr/>
          <p:nvPr userDrawn="1"/>
        </p:nvSpPr>
        <p:spPr bwMode="auto">
          <a:xfrm>
            <a:off x="0" y="627534"/>
            <a:ext cx="9144000" cy="627534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sv-SE" sz="20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+mn-lt"/>
              <a:ea typeface="ＭＳ Ｐゴシック" pitchFamily="1" charset="-128"/>
            </a:endParaRPr>
          </a:p>
        </p:txBody>
      </p:sp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428750" y="719512"/>
            <a:ext cx="6286500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title style</a:t>
            </a:r>
            <a:endParaRPr lang="sv-SE" noProof="0" dirty="0"/>
          </a:p>
        </p:txBody>
      </p:sp>
      <p:sp>
        <p:nvSpPr>
          <p:cNvPr id="7" name="Date Placeholder 1"/>
          <p:cNvSpPr>
            <a:spLocks noGrp="1"/>
          </p:cNvSpPr>
          <p:nvPr>
            <p:ph type="dt" sz="half" idx="2"/>
          </p:nvPr>
        </p:nvSpPr>
        <p:spPr>
          <a:xfrm>
            <a:off x="1428750" y="4843912"/>
            <a:ext cx="2133600" cy="2995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0" i="0">
                <a:solidFill>
                  <a:srgbClr val="FFFFFF"/>
                </a:solidFill>
                <a:latin typeface="Rockwell Std Light" charset="0"/>
                <a:ea typeface="Rockwell Std Light" charset="0"/>
                <a:cs typeface="Rockwell Std Light" charset="0"/>
              </a:defRPr>
            </a:lvl1pPr>
          </a:lstStyle>
          <a:p>
            <a:fld id="{B7344042-9698-9D4C-B97C-5EE23DEB7A7E}" type="datetimeFigureOut">
              <a:rPr lang="sv-SE" smtClean="0"/>
              <a:pPr/>
              <a:t>2018-12-11</a:t>
            </a:fld>
            <a:endParaRPr lang="sv-SE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5581650" y="4843912"/>
            <a:ext cx="2133600" cy="2995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bg1"/>
                </a:solidFill>
                <a:latin typeface="Rockwell Std Light" charset="0"/>
                <a:ea typeface="Rockwell Std Light" charset="0"/>
                <a:cs typeface="Rockwell Std Light" charset="0"/>
              </a:defRPr>
            </a:lvl1pPr>
          </a:lstStyle>
          <a:p>
            <a:fld id="{D392AA70-B916-FF45-82A3-180459F92796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14" name="Platshållare för innehåll 13"/>
          <p:cNvSpPr>
            <a:spLocks noGrp="1"/>
          </p:cNvSpPr>
          <p:nvPr>
            <p:ph sz="quarter" idx="10"/>
          </p:nvPr>
        </p:nvSpPr>
        <p:spPr>
          <a:xfrm>
            <a:off x="1428750" y="1419622"/>
            <a:ext cx="6286500" cy="3168352"/>
          </a:xfrm>
        </p:spPr>
        <p:txBody>
          <a:bodyPr/>
          <a:lstStyle>
            <a:lvl1pPr marL="228600" indent="-228600">
              <a:spcBef>
                <a:spcPts val="1200"/>
              </a:spcBef>
              <a:tabLst/>
              <a:defRPr/>
            </a:lvl1pPr>
            <a:lvl2pPr marL="628650" indent="-171450">
              <a:tabLst/>
              <a:defRPr/>
            </a:lvl2pPr>
            <a:lvl3pPr marL="979488" indent="-128588">
              <a:tabLst/>
              <a:defRPr/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39793" y="1075778"/>
            <a:ext cx="8263890" cy="1209562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171450" indent="0">
              <a:buNone/>
              <a:defRPr/>
            </a:lvl2pPr>
            <a:lvl3pPr marL="342900" indent="0">
              <a:buNone/>
              <a:defRPr/>
            </a:lvl3pPr>
            <a:lvl4pPr marL="51435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1279955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38150" y="1076623"/>
            <a:ext cx="8263890" cy="120956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Box 7">
            <a:extLst>
              <a:ext uri="{FF2B5EF4-FFF2-40B4-BE49-F238E27FC236}">
                <a16:creationId xmlns:a16="http://schemas.microsoft.com/office/drawing/2014/main" id="{4CD046E1-533B-40FE-A9E0-DF987BDDE445}"/>
              </a:ext>
            </a:extLst>
          </p:cNvPr>
          <p:cNvSpPr txBox="1"/>
          <p:nvPr userDrawn="1"/>
        </p:nvSpPr>
        <p:spPr bwMode="black">
          <a:xfrm>
            <a:off x="3300402" y="4926092"/>
            <a:ext cx="2543197" cy="115416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50" b="0" spc="113" baseline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295065697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38150" y="1076325"/>
            <a:ext cx="3909060" cy="1237262"/>
          </a:xfrm>
        </p:spPr>
        <p:txBody>
          <a:bodyPr wrap="square">
            <a:spAutoFit/>
          </a:bodyPr>
          <a:lstStyle>
            <a:lvl1pPr marL="0" indent="0">
              <a:spcBef>
                <a:spcPts val="918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1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191691" indent="0">
              <a:buFont typeface="Wingdings" panose="05000000000000000000" pitchFamily="2" charset="2"/>
              <a:buNone/>
              <a:defRPr sz="1500" b="0"/>
            </a:lvl2pPr>
            <a:lvl3pPr marL="338138" indent="0">
              <a:buFont typeface="Wingdings" panose="05000000000000000000" pitchFamily="2" charset="2"/>
              <a:buNone/>
              <a:tabLst/>
              <a:defRPr sz="1200" b="0"/>
            </a:lvl3pPr>
            <a:lvl4pPr marL="489347" indent="0">
              <a:buFont typeface="Wingdings" panose="05000000000000000000" pitchFamily="2" charset="2"/>
              <a:buNone/>
              <a:defRPr sz="1050" b="0"/>
            </a:lvl4pPr>
            <a:lvl5pPr marL="640556" indent="0">
              <a:buFont typeface="Wingdings" panose="05000000000000000000" pitchFamily="2" charset="2"/>
              <a:buNone/>
              <a:tabLst/>
              <a:defRPr sz="105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797878" y="1076325"/>
            <a:ext cx="3909060" cy="1237262"/>
          </a:xfrm>
        </p:spPr>
        <p:txBody>
          <a:bodyPr wrap="square">
            <a:spAutoFit/>
          </a:bodyPr>
          <a:lstStyle>
            <a:lvl1pPr marL="0" indent="0">
              <a:spcBef>
                <a:spcPts val="918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1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191691" indent="0">
              <a:buFont typeface="Wingdings" panose="05000000000000000000" pitchFamily="2" charset="2"/>
              <a:buNone/>
              <a:defRPr sz="1500" b="0"/>
            </a:lvl2pPr>
            <a:lvl3pPr marL="338138" indent="0">
              <a:buFont typeface="Wingdings" panose="05000000000000000000" pitchFamily="2" charset="2"/>
              <a:buNone/>
              <a:tabLst/>
              <a:defRPr sz="1200" b="0"/>
            </a:lvl3pPr>
            <a:lvl4pPr marL="489347" indent="0">
              <a:buFont typeface="Wingdings" panose="05000000000000000000" pitchFamily="2" charset="2"/>
              <a:buNone/>
              <a:defRPr sz="1050" b="0"/>
            </a:lvl4pPr>
            <a:lvl5pPr marL="640556" indent="0">
              <a:buFont typeface="Wingdings" panose="05000000000000000000" pitchFamily="2" charset="2"/>
              <a:buNone/>
              <a:tabLst/>
              <a:defRPr sz="105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Box 7">
            <a:extLst>
              <a:ext uri="{FF2B5EF4-FFF2-40B4-BE49-F238E27FC236}">
                <a16:creationId xmlns:a16="http://schemas.microsoft.com/office/drawing/2014/main" id="{41C4D103-D5BD-4910-A041-835754AF9294}"/>
              </a:ext>
            </a:extLst>
          </p:cNvPr>
          <p:cNvSpPr txBox="1"/>
          <p:nvPr userDrawn="1"/>
        </p:nvSpPr>
        <p:spPr bwMode="black">
          <a:xfrm>
            <a:off x="3300402" y="4926092"/>
            <a:ext cx="2543197" cy="115416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50" b="0" spc="113" baseline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255368094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38150" y="1078110"/>
            <a:ext cx="3909060" cy="1237262"/>
          </a:xfrm>
        </p:spPr>
        <p:txBody>
          <a:bodyPr wrap="square">
            <a:spAutoFit/>
          </a:bodyPr>
          <a:lstStyle>
            <a:lvl1pPr marL="173831" indent="-173831">
              <a:spcBef>
                <a:spcPts val="918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1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320279" indent="-128588">
              <a:buFont typeface="Wingdings" panose="05000000000000000000" pitchFamily="2" charset="2"/>
              <a:buChar char=""/>
              <a:defRPr sz="1500" b="0"/>
            </a:lvl2pPr>
            <a:lvl3pPr marL="479822" indent="-141685">
              <a:buFont typeface="Wingdings" panose="05000000000000000000" pitchFamily="2" charset="2"/>
              <a:buChar char=""/>
              <a:tabLst/>
              <a:defRPr sz="1200" b="0"/>
            </a:lvl3pPr>
            <a:lvl4pPr marL="621506" indent="-132160">
              <a:buFont typeface="Wingdings" panose="05000000000000000000" pitchFamily="2" charset="2"/>
              <a:buChar char=""/>
              <a:defRPr sz="1050" b="0"/>
            </a:lvl4pPr>
            <a:lvl5pPr marL="767954" indent="-127397">
              <a:buFont typeface="Wingdings" panose="05000000000000000000" pitchFamily="2" charset="2"/>
              <a:buChar char=""/>
              <a:tabLst/>
              <a:defRPr sz="105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792436" y="1078110"/>
            <a:ext cx="3909060" cy="1237262"/>
          </a:xfrm>
        </p:spPr>
        <p:txBody>
          <a:bodyPr wrap="square">
            <a:spAutoFit/>
          </a:bodyPr>
          <a:lstStyle>
            <a:lvl1pPr marL="173831" indent="-173831">
              <a:spcBef>
                <a:spcPts val="918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1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320279" indent="-128588">
              <a:buFont typeface="Wingdings" panose="05000000000000000000" pitchFamily="2" charset="2"/>
              <a:buChar char=""/>
              <a:defRPr sz="1500" b="0"/>
            </a:lvl2pPr>
            <a:lvl3pPr marL="479822" indent="-141685">
              <a:buFont typeface="Wingdings" panose="05000000000000000000" pitchFamily="2" charset="2"/>
              <a:buChar char=""/>
              <a:tabLst/>
              <a:defRPr sz="1200" b="0"/>
            </a:lvl3pPr>
            <a:lvl4pPr marL="621506" indent="-132160">
              <a:buFont typeface="Wingdings" panose="05000000000000000000" pitchFamily="2" charset="2"/>
              <a:buChar char=""/>
              <a:defRPr sz="1050" b="0"/>
            </a:lvl4pPr>
            <a:lvl5pPr marL="767954" indent="-127397">
              <a:buFont typeface="Wingdings" panose="05000000000000000000" pitchFamily="2" charset="2"/>
              <a:buChar char=""/>
              <a:tabLst/>
              <a:defRPr sz="105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Box 7">
            <a:extLst>
              <a:ext uri="{FF2B5EF4-FFF2-40B4-BE49-F238E27FC236}">
                <a16:creationId xmlns:a16="http://schemas.microsoft.com/office/drawing/2014/main" id="{47ED0340-6C08-498A-82A9-80ACE82DB92B}"/>
              </a:ext>
            </a:extLst>
          </p:cNvPr>
          <p:cNvSpPr txBox="1"/>
          <p:nvPr userDrawn="1"/>
        </p:nvSpPr>
        <p:spPr bwMode="black">
          <a:xfrm>
            <a:off x="3300402" y="4926092"/>
            <a:ext cx="2543197" cy="115416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50" b="0" spc="113" baseline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163906166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0201109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Box 7">
            <a:extLst>
              <a:ext uri="{FF2B5EF4-FFF2-40B4-BE49-F238E27FC236}">
                <a16:creationId xmlns:a16="http://schemas.microsoft.com/office/drawing/2014/main" id="{E0D7855F-B539-455E-B3EF-4B273B444DA5}"/>
              </a:ext>
            </a:extLst>
          </p:cNvPr>
          <p:cNvSpPr txBox="1"/>
          <p:nvPr userDrawn="1"/>
        </p:nvSpPr>
        <p:spPr bwMode="black">
          <a:xfrm>
            <a:off x="3300402" y="4926092"/>
            <a:ext cx="2543197" cy="115416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50" b="0" spc="113" baseline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2422706696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151" y="342900"/>
            <a:ext cx="4131314" cy="295466"/>
          </a:xfrm>
        </p:spPr>
        <p:txBody>
          <a:bodyPr tIns="64008"/>
          <a:lstStyle>
            <a:lvl1pPr>
              <a:defRPr sz="15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248AFDBC-CAFB-44DB-93FF-3A4A2016FD27}"/>
              </a:ext>
            </a:extLst>
          </p:cNvPr>
          <p:cNvSpPr txBox="1"/>
          <p:nvPr userDrawn="1"/>
        </p:nvSpPr>
        <p:spPr bwMode="black">
          <a:xfrm>
            <a:off x="3300402" y="4926092"/>
            <a:ext cx="2543197" cy="115416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50" b="0" spc="113" baseline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377958510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Squar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49E07265-7E47-481D-9C2B-6C8BF221FAA5}"/>
              </a:ext>
            </a:extLst>
          </p:cNvPr>
          <p:cNvGrpSpPr/>
          <p:nvPr/>
        </p:nvGrpSpPr>
        <p:grpSpPr>
          <a:xfrm>
            <a:off x="4645952" y="-1"/>
            <a:ext cx="4498049" cy="5143501"/>
            <a:chOff x="6194603" y="-1"/>
            <a:chExt cx="5997398" cy="6858001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A5AE405F-E300-4B3D-9110-B06B7584150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r="28473" b="6474"/>
            <a:stretch/>
          </p:blipFill>
          <p:spPr>
            <a:xfrm>
              <a:off x="8502819" y="1461694"/>
              <a:ext cx="3689182" cy="5396306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38D0436A-7978-419B-9760-5EFC6747DD7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t="21821"/>
            <a:stretch/>
          </p:blipFill>
          <p:spPr>
            <a:xfrm>
              <a:off x="7548652" y="-1"/>
              <a:ext cx="1182753" cy="1076699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77C68831-B0BD-42C1-AB2F-BEAC8CFD1FD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b="30214"/>
            <a:stretch/>
          </p:blipFill>
          <p:spPr>
            <a:xfrm>
              <a:off x="6194603" y="5896894"/>
              <a:ext cx="1182753" cy="961106"/>
            </a:xfrm>
            <a:prstGeom prst="rect">
              <a:avLst/>
            </a:prstGeom>
          </p:spPr>
        </p:pic>
      </p:grp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DF5D6DE-2629-4577-9B98-7A1666013D0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3762375" y="219075"/>
            <a:ext cx="5161360" cy="4704160"/>
          </a:xfrm>
          <a:blipFill>
            <a:blip r:embed="rId4"/>
            <a:stretch>
              <a:fillRect/>
            </a:stretch>
          </a:blipFill>
          <a:ln w="9525" cap="flat">
            <a:noFill/>
            <a:prstDash val="solid"/>
            <a:miter/>
          </a:ln>
          <a:effectLst>
            <a:outerShdw blurRad="508000" dist="63500" dir="2700000" sx="101000" sy="101000" algn="tl" rotWithShape="0">
              <a:prstClr val="black">
                <a:alpha val="33000"/>
              </a:prstClr>
            </a:outerShdw>
          </a:effectLst>
        </p:spPr>
        <p:txBody>
          <a:bodyPr tIns="1188720" anchor="ctr">
            <a:noAutofit/>
          </a:bodyPr>
          <a:lstStyle>
            <a:lvl1pPr marL="0" marR="0" indent="0" algn="ctr" defTabSz="69955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050" b="1" kern="1200" spc="0" baseline="0" dirty="0">
                <a:solidFill>
                  <a:srgbClr val="FFFFFF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8151" y="1934736"/>
            <a:ext cx="2826674" cy="415499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2700" b="1" spc="-37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Enter title text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8151" y="2651656"/>
            <a:ext cx="2826975" cy="230833"/>
          </a:xfrm>
        </p:spPr>
        <p:txBody>
          <a:bodyPr/>
          <a:lstStyle>
            <a:lvl1pPr marL="0" indent="0">
              <a:buNone/>
              <a:defRPr sz="1500">
                <a:latin typeface="+mn-lt"/>
              </a:defRPr>
            </a:lvl1pPr>
            <a:lvl2pPr marL="171450" indent="0">
              <a:buNone/>
              <a:defRPr/>
            </a:lvl2pPr>
            <a:lvl3pPr marL="342900" indent="0">
              <a:buNone/>
              <a:defRPr/>
            </a:lvl3pPr>
            <a:lvl4pPr marL="496491" indent="0">
              <a:buNone/>
              <a:defRPr/>
            </a:lvl4pPr>
            <a:lvl5pPr marL="641747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95774174"/>
      </p:ext>
    </p:extLst>
  </p:cSld>
  <p:clrMapOvr>
    <a:masterClrMapping/>
  </p:clrMapOvr>
  <p:transition>
    <p:fade/>
  </p:transition>
  <p:hf sldNum="0" hdr="0" ftr="0" dt="0"/>
  <p:extLst mod="1">
    <p:ext uri="{DCECCB84-F9BA-43D5-87BE-67443E8EF086}">
      <p15:sldGuideLst xmlns:p15="http://schemas.microsoft.com/office/powerpoint/2012/main">
        <p15:guide id="2" pos="3359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9" pos="2993">
          <p15:clr>
            <a:srgbClr val="C35EA4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bod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2B071B18-AE3E-4C1A-8C40-38A79DBA86AA}"/>
              </a:ext>
            </a:extLst>
          </p:cNvPr>
          <p:cNvGrpSpPr/>
          <p:nvPr/>
        </p:nvGrpSpPr>
        <p:grpSpPr>
          <a:xfrm>
            <a:off x="4645952" y="0"/>
            <a:ext cx="4498049" cy="5143501"/>
            <a:chOff x="6194603" y="0"/>
            <a:chExt cx="5997398" cy="6858001"/>
          </a:xfrm>
        </p:grpSpPr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A874D211-CD8A-4B0E-B9C0-C2FF7D72BEE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r="28458" b="6473"/>
            <a:stretch/>
          </p:blipFill>
          <p:spPr>
            <a:xfrm>
              <a:off x="8501387" y="1460680"/>
              <a:ext cx="3690614" cy="5397320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471513C0-489E-4E2E-9C12-D1DC6B98AB2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t="21645"/>
            <a:stretch/>
          </p:blipFill>
          <p:spPr>
            <a:xfrm>
              <a:off x="7548652" y="0"/>
              <a:ext cx="1179576" cy="1076231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984DC410-B12F-4706-B9C8-EBBBA766DAC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b="30060"/>
            <a:stretch/>
          </p:blipFill>
          <p:spPr>
            <a:xfrm>
              <a:off x="6194603" y="5897361"/>
              <a:ext cx="1179576" cy="96064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8151" y="2236228"/>
            <a:ext cx="2827106" cy="646331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1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body text</a:t>
            </a:r>
          </a:p>
        </p:txBody>
      </p:sp>
      <p:sp>
        <p:nvSpPr>
          <p:cNvPr id="60" name="Picture Placeholder 4">
            <a:extLst>
              <a:ext uri="{FF2B5EF4-FFF2-40B4-BE49-F238E27FC236}">
                <a16:creationId xmlns:a16="http://schemas.microsoft.com/office/drawing/2014/main" id="{D9BE8EAA-F7ED-46CD-A31F-E4299C08F5A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3762375" y="219075"/>
            <a:ext cx="5161360" cy="4704160"/>
          </a:xfrm>
          <a:blipFill>
            <a:blip r:embed="rId4"/>
            <a:stretch>
              <a:fillRect/>
            </a:stretch>
          </a:blipFill>
          <a:ln w="9525" cap="flat">
            <a:noFill/>
            <a:prstDash val="solid"/>
            <a:miter/>
          </a:ln>
          <a:effectLst>
            <a:outerShdw blurRad="508000" dist="63500" dir="2700000" sx="101000" sy="101000" algn="tl" rotWithShape="0">
              <a:prstClr val="black">
                <a:alpha val="33000"/>
              </a:prstClr>
            </a:outerShdw>
          </a:effectLst>
        </p:spPr>
        <p:txBody>
          <a:bodyPr tIns="1188720" anchor="ctr">
            <a:noAutofit/>
          </a:bodyPr>
          <a:lstStyle>
            <a:lvl1pPr marL="0" marR="0" indent="0" algn="ctr" defTabSz="69955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050" b="1" kern="1200" spc="0" baseline="0" dirty="0">
                <a:solidFill>
                  <a:srgbClr val="FFFFFF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1688668277"/>
      </p:ext>
    </p:extLst>
  </p:cSld>
  <p:clrMapOvr>
    <a:masterClrMapping/>
  </p:clrMapOvr>
  <p:transition>
    <p:fade/>
  </p:transition>
  <p:hf sldNum="0" hdr="0" ftr="0" dt="0"/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2160">
          <p15:clr>
            <a:srgbClr val="FBAE40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3765DB89-7B31-44F9-9B76-2E06E7805A5E}"/>
              </a:ext>
            </a:extLst>
          </p:cNvPr>
          <p:cNvGrpSpPr/>
          <p:nvPr/>
        </p:nvGrpSpPr>
        <p:grpSpPr>
          <a:xfrm>
            <a:off x="4645952" y="0"/>
            <a:ext cx="4498049" cy="5143501"/>
            <a:chOff x="6194603" y="0"/>
            <a:chExt cx="5997398" cy="6858001"/>
          </a:xfrm>
        </p:grpSpPr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58E8D605-B082-4C02-839C-9C18EA6541D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r="28458" b="6473"/>
            <a:stretch/>
          </p:blipFill>
          <p:spPr>
            <a:xfrm>
              <a:off x="8501387" y="1460680"/>
              <a:ext cx="3690614" cy="5397320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3E9382F8-B3AE-4F98-8782-19AA597713F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t="21645"/>
            <a:stretch/>
          </p:blipFill>
          <p:spPr>
            <a:xfrm>
              <a:off x="7548652" y="0"/>
              <a:ext cx="1179576" cy="1076231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3D3278C9-22EA-4588-8125-8F64C455E53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b="30060"/>
            <a:stretch/>
          </p:blipFill>
          <p:spPr>
            <a:xfrm>
              <a:off x="6194603" y="5897361"/>
              <a:ext cx="1179576" cy="96064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8912" y="2274917"/>
            <a:ext cx="4800600" cy="373949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69955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00" b="1" kern="1200" cap="none" spc="-38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912" y="2982990"/>
            <a:ext cx="4800600" cy="230833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516161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nktlista | Lila si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ktangel 9"/>
          <p:cNvSpPr/>
          <p:nvPr userDrawn="1"/>
        </p:nvSpPr>
        <p:spPr bwMode="auto">
          <a:xfrm>
            <a:off x="0" y="627534"/>
            <a:ext cx="9144000" cy="4216378"/>
          </a:xfrm>
          <a:prstGeom prst="rect">
            <a:avLst/>
          </a:prstGeom>
          <a:solidFill>
            <a:srgbClr val="72238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sv-SE" sz="20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+mn-lt"/>
              <a:ea typeface="ＭＳ Ｐゴシック" pitchFamily="1" charset="-128"/>
            </a:endParaRPr>
          </a:p>
        </p:txBody>
      </p:sp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428750" y="719512"/>
            <a:ext cx="6286500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title style</a:t>
            </a:r>
            <a:endParaRPr lang="sv-SE" noProof="0" dirty="0"/>
          </a:p>
        </p:txBody>
      </p:sp>
      <p:sp>
        <p:nvSpPr>
          <p:cNvPr id="7" name="Date Placeholder 1"/>
          <p:cNvSpPr>
            <a:spLocks noGrp="1"/>
          </p:cNvSpPr>
          <p:nvPr>
            <p:ph type="dt" sz="half" idx="2"/>
          </p:nvPr>
        </p:nvSpPr>
        <p:spPr>
          <a:xfrm>
            <a:off x="1428750" y="4843912"/>
            <a:ext cx="2133600" cy="2995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0" i="0">
                <a:solidFill>
                  <a:srgbClr val="FFFFFF"/>
                </a:solidFill>
                <a:latin typeface="Rockwell Std Light" charset="0"/>
                <a:ea typeface="Rockwell Std Light" charset="0"/>
                <a:cs typeface="Rockwell Std Light" charset="0"/>
              </a:defRPr>
            </a:lvl1pPr>
          </a:lstStyle>
          <a:p>
            <a:fld id="{B7344042-9698-9D4C-B97C-5EE23DEB7A7E}" type="datetimeFigureOut">
              <a:rPr lang="sv-SE" smtClean="0"/>
              <a:pPr/>
              <a:t>2018-12-11</a:t>
            </a:fld>
            <a:endParaRPr lang="sv-SE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5581650" y="4843912"/>
            <a:ext cx="2133600" cy="2995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bg1"/>
                </a:solidFill>
                <a:latin typeface="Rockwell Std Light" charset="0"/>
                <a:ea typeface="Rockwell Std Light" charset="0"/>
                <a:cs typeface="Rockwell Std Light" charset="0"/>
              </a:defRPr>
            </a:lvl1pPr>
          </a:lstStyle>
          <a:p>
            <a:fld id="{D392AA70-B916-FF45-82A3-180459F92796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14" name="Platshållare för innehåll 13"/>
          <p:cNvSpPr>
            <a:spLocks noGrp="1"/>
          </p:cNvSpPr>
          <p:nvPr>
            <p:ph sz="quarter" idx="10"/>
          </p:nvPr>
        </p:nvSpPr>
        <p:spPr>
          <a:xfrm>
            <a:off x="1428750" y="1419622"/>
            <a:ext cx="6286500" cy="3168351"/>
          </a:xfrm>
        </p:spPr>
        <p:txBody>
          <a:bodyPr/>
          <a:lstStyle>
            <a:lvl1pPr marL="228600" indent="-228600">
              <a:spcBef>
                <a:spcPts val="1200"/>
              </a:spcBef>
              <a:tabLst/>
              <a:defRPr>
                <a:solidFill>
                  <a:schemeClr val="bg1"/>
                </a:solidFill>
              </a:defRPr>
            </a:lvl1pPr>
            <a:lvl2pPr marL="628650" indent="-171450">
              <a:tabLst/>
              <a:defRPr>
                <a:solidFill>
                  <a:schemeClr val="bg1"/>
                </a:solidFill>
              </a:defRPr>
            </a:lvl2pPr>
            <a:lvl3pPr marL="979488" indent="-128588">
              <a:tabLst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9ECE3688-F7FF-4D8A-BE15-6CEE4046B621}"/>
              </a:ext>
            </a:extLst>
          </p:cNvPr>
          <p:cNvGrpSpPr/>
          <p:nvPr/>
        </p:nvGrpSpPr>
        <p:grpSpPr>
          <a:xfrm>
            <a:off x="4645952" y="0"/>
            <a:ext cx="4498049" cy="5143501"/>
            <a:chOff x="6194603" y="0"/>
            <a:chExt cx="5997398" cy="6858001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CDA126B3-3793-49DF-951A-6BEC5934FFC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r="28458" b="6473"/>
            <a:stretch/>
          </p:blipFill>
          <p:spPr>
            <a:xfrm>
              <a:off x="8501387" y="1460680"/>
              <a:ext cx="3690614" cy="5397320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7DE8673A-798E-4BFA-88EE-4BCCF0BF217C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t="21645"/>
            <a:stretch/>
          </p:blipFill>
          <p:spPr>
            <a:xfrm>
              <a:off x="7548652" y="0"/>
              <a:ext cx="1179576" cy="1076231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05970F2A-65AD-4C60-92A1-97326C8B610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b="30060"/>
            <a:stretch/>
          </p:blipFill>
          <p:spPr>
            <a:xfrm>
              <a:off x="6194603" y="5897361"/>
              <a:ext cx="1179576" cy="96064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8912" y="2276856"/>
            <a:ext cx="4800600" cy="373949"/>
          </a:xfrm>
          <a:noFill/>
        </p:spPr>
        <p:txBody>
          <a:bodyPr lIns="0" tIns="0" rIns="0" bIns="0" anchor="b" anchorCtr="0">
            <a:spAutoFit/>
          </a:bodyPr>
          <a:lstStyle>
            <a:lvl1pPr algn="l" defTabSz="69955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00" b="1" kern="1200" cap="none" spc="-38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2414958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A8E8A28C-CBDE-4C67-825F-C47808C9BDD6}"/>
              </a:ext>
            </a:extLst>
          </p:cNvPr>
          <p:cNvGrpSpPr/>
          <p:nvPr/>
        </p:nvGrpSpPr>
        <p:grpSpPr>
          <a:xfrm>
            <a:off x="4645952" y="0"/>
            <a:ext cx="4498049" cy="5143501"/>
            <a:chOff x="6194603" y="0"/>
            <a:chExt cx="5997398" cy="6858001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E6ED7E4A-DB81-4ED7-82E1-34B79F3FF4A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r="28458" b="6473"/>
            <a:stretch/>
          </p:blipFill>
          <p:spPr>
            <a:xfrm>
              <a:off x="8501387" y="1460680"/>
              <a:ext cx="3690614" cy="5397320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11E4BCF2-710C-4869-A4C5-C1345D5F2E6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t="21645"/>
            <a:stretch/>
          </p:blipFill>
          <p:spPr>
            <a:xfrm>
              <a:off x="7548652" y="0"/>
              <a:ext cx="1179576" cy="1076231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7B7B7A20-BA31-44FA-9F1C-298649B34CF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b="30060"/>
            <a:stretch/>
          </p:blipFill>
          <p:spPr>
            <a:xfrm>
              <a:off x="6194603" y="5897361"/>
              <a:ext cx="1179576" cy="96064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8912" y="2276856"/>
            <a:ext cx="4800600" cy="373949"/>
          </a:xfrm>
          <a:noFill/>
        </p:spPr>
        <p:txBody>
          <a:bodyPr lIns="0" tIns="0" rIns="0" bIns="0" anchor="b" anchorCtr="0">
            <a:spAutoFit/>
          </a:bodyPr>
          <a:lstStyle>
            <a:lvl1pPr algn="l" defTabSz="69955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00" b="1" kern="1200" cap="none" spc="-38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733458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778395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1197" y="1077517"/>
            <a:ext cx="8263890" cy="1431161"/>
          </a:xfrm>
        </p:spPr>
        <p:txBody>
          <a:bodyPr/>
          <a:lstStyle>
            <a:lvl1pPr marL="0" indent="0">
              <a:buNone/>
              <a:defRPr sz="21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259915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38455" indent="0">
              <a:buNone/>
              <a:defRPr sz="15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610922" indent="0">
              <a:buNone/>
              <a:defRPr sz="135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788248" indent="0">
              <a:buNone/>
              <a:defRPr sz="135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866976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/>
        </p:nvSpPr>
        <p:spPr bwMode="blackWhite">
          <a:xfrm>
            <a:off x="438150" y="4620988"/>
            <a:ext cx="3361593" cy="80791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699218" eaLnBrk="0" hangingPunct="0"/>
            <a:r>
              <a:rPr lang="en-US" sz="525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4" name="MS logo gray - EMF" descr="Microsoft logo, gray text version">
            <a:extLst>
              <a:ext uri="{FF2B5EF4-FFF2-40B4-BE49-F238E27FC236}">
                <a16:creationId xmlns:a16="http://schemas.microsoft.com/office/drawing/2014/main" id="{C2F26819-B90F-4C18-ACFE-2E5E212772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black">
          <a:xfrm>
            <a:off x="438150" y="439341"/>
            <a:ext cx="1024830" cy="219456"/>
          </a:xfrm>
          <a:prstGeom prst="rect">
            <a:avLst/>
          </a:prstGeom>
        </p:spPr>
      </p:pic>
      <p:sp>
        <p:nvSpPr>
          <p:cNvPr id="5" name="Text Box 3">
            <a:extLst>
              <a:ext uri="{FF2B5EF4-FFF2-40B4-BE49-F238E27FC236}">
                <a16:creationId xmlns:a16="http://schemas.microsoft.com/office/drawing/2014/main" id="{E405AC31-9F0B-4D38-AA26-464ADBBFED82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38150" y="4620988"/>
            <a:ext cx="3361593" cy="80791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699218" eaLnBrk="0" hangingPunct="0"/>
            <a:r>
              <a:rPr lang="en-US" sz="525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6" name="MS logo white - EMF" descr="Microsoft logo white text version">
            <a:extLst>
              <a:ext uri="{FF2B5EF4-FFF2-40B4-BE49-F238E27FC236}">
                <a16:creationId xmlns:a16="http://schemas.microsoft.com/office/drawing/2014/main" id="{9F401661-37AC-4CF6-9EF8-0A2F62569BE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438150" y="439341"/>
            <a:ext cx="1024684" cy="21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1545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438150" y="1077516"/>
            <a:ext cx="8264129" cy="1661993"/>
          </a:xfrm>
        </p:spPr>
        <p:txBody>
          <a:bodyPr>
            <a:spAutoFit/>
          </a:bodyPr>
          <a:lstStyle>
            <a:lvl1pPr>
              <a:defRPr sz="2700">
                <a:latin typeface="+mn-lt"/>
              </a:defRPr>
            </a:lvl1pPr>
            <a:lvl2pPr>
              <a:defRPr sz="2100">
                <a:latin typeface="+mn-lt"/>
              </a:defRPr>
            </a:lvl2pPr>
            <a:lvl3pPr>
              <a:defRPr sz="1800">
                <a:latin typeface="+mn-lt"/>
              </a:defRPr>
            </a:lvl3pPr>
            <a:lvl4pPr>
              <a:defRPr sz="1500">
                <a:latin typeface="+mn-lt"/>
              </a:defRPr>
            </a:lvl4pPr>
            <a:lvl5pPr>
              <a:defRPr sz="135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4701779"/>
            <a:ext cx="9144001" cy="441722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2775" spc="-38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7718021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21CD0DB3-32A9-413B-8E3B-CC9E834B44BE}"/>
              </a:ext>
            </a:extLst>
          </p:cNvPr>
          <p:cNvSpPr txBox="1"/>
          <p:nvPr userDrawn="1"/>
        </p:nvSpPr>
        <p:spPr bwMode="black">
          <a:xfrm>
            <a:off x="3300402" y="4926092"/>
            <a:ext cx="2543197" cy="115416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50" b="0" spc="113" baseline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26945840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Evalua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46951" y="218301"/>
            <a:ext cx="5076784" cy="415499"/>
          </a:xfrm>
        </p:spPr>
        <p:txBody>
          <a:bodyPr/>
          <a:lstStyle>
            <a:lvl1pPr>
              <a:defRPr sz="27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846951" y="3580371"/>
            <a:ext cx="5076784" cy="1344828"/>
          </a:xfrm>
        </p:spPr>
        <p:txBody>
          <a:bodyPr wrap="square">
            <a:noAutofit/>
          </a:bodyPr>
          <a:lstStyle>
            <a:lvl1pPr marL="0" indent="0">
              <a:spcBef>
                <a:spcPts val="1324"/>
              </a:spcBef>
              <a:buNone/>
              <a:defRPr sz="1500">
                <a:latin typeface="+mn-lt"/>
              </a:defRPr>
            </a:lvl1pPr>
            <a:lvl2pPr marL="168073" indent="0">
              <a:buNone/>
              <a:defRPr/>
            </a:lvl2pPr>
            <a:lvl3pPr marL="336145" indent="0">
              <a:buNone/>
              <a:defRPr/>
            </a:lvl3pPr>
            <a:lvl4pPr marL="504218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5" name="Picture 4" descr="Image of Ignite app on a Windows Device." title="Ignite event image">
            <a:extLst>
              <a:ext uri="{FF2B5EF4-FFF2-40B4-BE49-F238E27FC236}">
                <a16:creationId xmlns:a16="http://schemas.microsoft.com/office/drawing/2014/main" id="{E803C22C-E970-4ADA-A60C-5127C1C2C1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119" r="5881"/>
          <a:stretch/>
        </p:blipFill>
        <p:spPr>
          <a:xfrm>
            <a:off x="1" y="0"/>
            <a:ext cx="3621650" cy="5143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658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38150" y="2234833"/>
            <a:ext cx="6858000" cy="415499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2700" spc="-3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150" y="2971800"/>
            <a:ext cx="6858000" cy="230833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5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id="{76BBF407-647E-4A0E-932C-4B9EBA6AC96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06741" y="442205"/>
            <a:ext cx="2400300" cy="230832"/>
          </a:xfrm>
        </p:spPr>
        <p:txBody>
          <a:bodyPr lIns="0" tIns="0" rIns="0" bIns="0"/>
          <a:lstStyle>
            <a:lvl1pPr marL="0" indent="0" algn="r">
              <a:buNone/>
              <a:defRPr sz="1500">
                <a:latin typeface="+mn-lt"/>
              </a:defRPr>
            </a:lvl1pPr>
            <a:lvl2pPr marL="257175" indent="0">
              <a:buNone/>
              <a:defRPr sz="1500"/>
            </a:lvl2pPr>
            <a:lvl3pPr marL="428625" indent="0">
              <a:buNone/>
              <a:defRPr sz="1500"/>
            </a:lvl3pPr>
            <a:lvl4pPr marL="600075" indent="0">
              <a:buNone/>
              <a:defRPr sz="1500"/>
            </a:lvl4pPr>
            <a:lvl5pPr marL="771525" indent="0">
              <a:buNone/>
              <a:defRPr sz="1500"/>
            </a:lvl5pPr>
          </a:lstStyle>
          <a:p>
            <a:pPr lvl="0"/>
            <a:r>
              <a:rPr lang="en-US"/>
              <a:t>Session code</a:t>
            </a:r>
          </a:p>
        </p:txBody>
      </p:sp>
      <p:pic>
        <p:nvPicPr>
          <p:cNvPr id="8" name="MS logo white - EMF" descr="Microsoft logo white text version">
            <a:extLst>
              <a:ext uri="{FF2B5EF4-FFF2-40B4-BE49-F238E27FC236}">
                <a16:creationId xmlns:a16="http://schemas.microsoft.com/office/drawing/2014/main" id="{F4DDC873-B78F-4A52-9091-6AB1225F43C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38150" y="439341"/>
            <a:ext cx="1024684" cy="219456"/>
          </a:xfrm>
          <a:prstGeom prst="rect">
            <a:avLst/>
          </a:prstGeom>
        </p:spPr>
      </p:pic>
      <p:sp>
        <p:nvSpPr>
          <p:cNvPr id="10" name="TextBox 7">
            <a:extLst>
              <a:ext uri="{FF2B5EF4-FFF2-40B4-BE49-F238E27FC236}">
                <a16:creationId xmlns:a16="http://schemas.microsoft.com/office/drawing/2014/main" id="{159B70CA-162C-4108-ACA6-CEEA047F6AE6}"/>
              </a:ext>
            </a:extLst>
          </p:cNvPr>
          <p:cNvSpPr txBox="1"/>
          <p:nvPr userDrawn="1"/>
        </p:nvSpPr>
        <p:spPr bwMode="black">
          <a:xfrm>
            <a:off x="3300402" y="4926092"/>
            <a:ext cx="2543197" cy="115416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50" b="0" spc="113" baseline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16808471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>
            <a:extLst>
              <a:ext uri="{FF2B5EF4-FFF2-40B4-BE49-F238E27FC236}">
                <a16:creationId xmlns:a16="http://schemas.microsoft.com/office/drawing/2014/main" id="{2C852AFA-BC02-44DE-94C3-845604AD057E}"/>
              </a:ext>
            </a:extLst>
          </p:cNvPr>
          <p:cNvSpPr txBox="1"/>
          <p:nvPr userDrawn="1"/>
        </p:nvSpPr>
        <p:spPr bwMode="black">
          <a:xfrm>
            <a:off x="3300402" y="4926092"/>
            <a:ext cx="2543197" cy="115416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50" b="0" spc="113" baseline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39959449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nktlista | Cerise si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ktangel 9"/>
          <p:cNvSpPr/>
          <p:nvPr userDrawn="1"/>
        </p:nvSpPr>
        <p:spPr bwMode="auto">
          <a:xfrm>
            <a:off x="0" y="627534"/>
            <a:ext cx="9144000" cy="4216378"/>
          </a:xfrm>
          <a:prstGeom prst="rect">
            <a:avLst/>
          </a:prstGeom>
          <a:solidFill>
            <a:srgbClr val="D1007B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sv-SE" sz="20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+mn-lt"/>
              <a:ea typeface="ＭＳ Ｐゴシック" pitchFamily="1" charset="-128"/>
            </a:endParaRPr>
          </a:p>
        </p:txBody>
      </p:sp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428750" y="719512"/>
            <a:ext cx="6286500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title style</a:t>
            </a:r>
            <a:endParaRPr lang="sv-SE" noProof="0" dirty="0"/>
          </a:p>
        </p:txBody>
      </p:sp>
      <p:sp>
        <p:nvSpPr>
          <p:cNvPr id="7" name="Date Placeholder 1"/>
          <p:cNvSpPr>
            <a:spLocks noGrp="1"/>
          </p:cNvSpPr>
          <p:nvPr>
            <p:ph type="dt" sz="half" idx="2"/>
          </p:nvPr>
        </p:nvSpPr>
        <p:spPr>
          <a:xfrm>
            <a:off x="1428750" y="4843912"/>
            <a:ext cx="2133600" cy="2995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0" i="0">
                <a:solidFill>
                  <a:srgbClr val="FFFFFF"/>
                </a:solidFill>
                <a:latin typeface="Rockwell Std Light" charset="0"/>
                <a:ea typeface="Rockwell Std Light" charset="0"/>
                <a:cs typeface="Rockwell Std Light" charset="0"/>
              </a:defRPr>
            </a:lvl1pPr>
          </a:lstStyle>
          <a:p>
            <a:fld id="{B7344042-9698-9D4C-B97C-5EE23DEB7A7E}" type="datetimeFigureOut">
              <a:rPr lang="sv-SE" smtClean="0"/>
              <a:pPr/>
              <a:t>2018-12-11</a:t>
            </a:fld>
            <a:endParaRPr lang="sv-SE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5581650" y="4843912"/>
            <a:ext cx="2133600" cy="2995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bg1"/>
                </a:solidFill>
                <a:latin typeface="Rockwell Std Light" charset="0"/>
                <a:ea typeface="Rockwell Std Light" charset="0"/>
                <a:cs typeface="Rockwell Std Light" charset="0"/>
              </a:defRPr>
            </a:lvl1pPr>
          </a:lstStyle>
          <a:p>
            <a:fld id="{D392AA70-B916-FF45-82A3-180459F92796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14" name="Platshållare för innehåll 13"/>
          <p:cNvSpPr>
            <a:spLocks noGrp="1"/>
          </p:cNvSpPr>
          <p:nvPr>
            <p:ph sz="quarter" idx="10"/>
          </p:nvPr>
        </p:nvSpPr>
        <p:spPr>
          <a:xfrm>
            <a:off x="1428750" y="1419622"/>
            <a:ext cx="6286500" cy="3168351"/>
          </a:xfrm>
        </p:spPr>
        <p:txBody>
          <a:bodyPr/>
          <a:lstStyle>
            <a:lvl1pPr marL="228600" indent="-228600">
              <a:spcBef>
                <a:spcPts val="1200"/>
              </a:spcBef>
              <a:tabLst/>
              <a:defRPr>
                <a:solidFill>
                  <a:schemeClr val="bg1"/>
                </a:solidFill>
              </a:defRPr>
            </a:lvl1pPr>
            <a:lvl2pPr marL="628650" indent="-171450">
              <a:tabLst/>
              <a:defRPr>
                <a:solidFill>
                  <a:schemeClr val="bg1"/>
                </a:solidFill>
              </a:defRPr>
            </a:lvl2pPr>
            <a:lvl3pPr marL="979488" indent="-128588">
              <a:tabLst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670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m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8912" y="2274917"/>
            <a:ext cx="4594860" cy="373949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69955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00" b="0" kern="1200" cap="none" spc="-38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912" y="2982990"/>
            <a:ext cx="4594860" cy="230833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57066C-5133-4E22-AE58-F2101DA24DE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87" t="16931" r="33333" b="24211"/>
          <a:stretch/>
        </p:blipFill>
        <p:spPr bwMode="invGray">
          <a:xfrm>
            <a:off x="3823589" y="439342"/>
            <a:ext cx="5320410" cy="4704158"/>
          </a:xfrm>
          <a:prstGeom prst="rect">
            <a:avLst/>
          </a:prstGeom>
        </p:spPr>
      </p:pic>
      <p:sp>
        <p:nvSpPr>
          <p:cNvPr id="6" name="TextBox 7">
            <a:extLst>
              <a:ext uri="{FF2B5EF4-FFF2-40B4-BE49-F238E27FC236}">
                <a16:creationId xmlns:a16="http://schemas.microsoft.com/office/drawing/2014/main" id="{64E1D9FA-9E2F-48CB-9D5D-F452A17FA04F}"/>
              </a:ext>
            </a:extLst>
          </p:cNvPr>
          <p:cNvSpPr txBox="1"/>
          <p:nvPr userDrawn="1"/>
        </p:nvSpPr>
        <p:spPr bwMode="black">
          <a:xfrm>
            <a:off x="3300402" y="4926092"/>
            <a:ext cx="2543197" cy="115416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50" b="0" spc="113" baseline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29220662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10725-2C1C-4841-A1CA-83F096592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D8A432-DAC0-4A75-B170-27A0D893F3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41262097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D232E-21BD-4AF2-8235-532B9F9889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247477"/>
            <a:ext cx="6858000" cy="1384995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7F09AB-26F4-4613-9E87-C653C4DB07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30"/>
            <a:ext cx="6858000" cy="276999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79E2FE-1F3B-4653-B3E6-9F67EE3D91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D1DD2-31B4-4634-8A7D-3670EFBCA763}" type="datetimeFigureOut">
              <a:rPr lang="en-US" smtClean="0"/>
              <a:t>12/11/2018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7DB591-E23E-408A-A540-13F37F8B24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7DFB08-956E-43F2-8A7F-809D47EDA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2E6DA-7508-4721-9BE8-5926FD7EEFB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4893030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unktlista | Lila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ktangel 9"/>
          <p:cNvSpPr/>
          <p:nvPr userDrawn="1"/>
        </p:nvSpPr>
        <p:spPr bwMode="auto">
          <a:xfrm>
            <a:off x="0" y="627534"/>
            <a:ext cx="9144000" cy="627534"/>
          </a:xfrm>
          <a:prstGeom prst="rect">
            <a:avLst/>
          </a:prstGeom>
          <a:solidFill>
            <a:srgbClr val="72238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sv-SE" sz="20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+mn-lt"/>
              <a:ea typeface="ＭＳ Ｐゴシック" pitchFamily="1" charset="-128"/>
            </a:endParaRPr>
          </a:p>
        </p:txBody>
      </p:sp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428750" y="719512"/>
            <a:ext cx="6286500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title style</a:t>
            </a:r>
            <a:endParaRPr lang="sv-SE" noProof="0" dirty="0"/>
          </a:p>
        </p:txBody>
      </p:sp>
      <p:sp>
        <p:nvSpPr>
          <p:cNvPr id="7" name="Date Placeholder 1"/>
          <p:cNvSpPr>
            <a:spLocks noGrp="1"/>
          </p:cNvSpPr>
          <p:nvPr>
            <p:ph type="dt" sz="half" idx="2"/>
          </p:nvPr>
        </p:nvSpPr>
        <p:spPr>
          <a:xfrm>
            <a:off x="1428750" y="4843912"/>
            <a:ext cx="2133600" cy="2995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0" i="0">
                <a:solidFill>
                  <a:srgbClr val="FFFFFF"/>
                </a:solidFill>
                <a:latin typeface="Rockwell Std Light" charset="0"/>
                <a:ea typeface="Rockwell Std Light" charset="0"/>
                <a:cs typeface="Rockwell Std Light" charset="0"/>
              </a:defRPr>
            </a:lvl1pPr>
          </a:lstStyle>
          <a:p>
            <a:fld id="{B7344042-9698-9D4C-B97C-5EE23DEB7A7E}" type="datetimeFigureOut">
              <a:rPr lang="sv-SE" smtClean="0"/>
              <a:pPr/>
              <a:t>2018-12-11</a:t>
            </a:fld>
            <a:endParaRPr lang="sv-SE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5581650" y="4843912"/>
            <a:ext cx="2133600" cy="2995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bg1"/>
                </a:solidFill>
                <a:latin typeface="Rockwell Std Light" charset="0"/>
                <a:ea typeface="Rockwell Std Light" charset="0"/>
                <a:cs typeface="Rockwell Std Light" charset="0"/>
              </a:defRPr>
            </a:lvl1pPr>
          </a:lstStyle>
          <a:p>
            <a:fld id="{D392AA70-B916-FF45-82A3-180459F92796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14" name="Platshållare för innehåll 13"/>
          <p:cNvSpPr>
            <a:spLocks noGrp="1"/>
          </p:cNvSpPr>
          <p:nvPr>
            <p:ph sz="quarter" idx="10"/>
          </p:nvPr>
        </p:nvSpPr>
        <p:spPr>
          <a:xfrm>
            <a:off x="1428750" y="1419622"/>
            <a:ext cx="6286500" cy="3168351"/>
          </a:xfrm>
        </p:spPr>
        <p:txBody>
          <a:bodyPr/>
          <a:lstStyle>
            <a:lvl1pPr marL="228600" indent="-228600">
              <a:spcBef>
                <a:spcPts val="1200"/>
              </a:spcBef>
              <a:tabLst/>
              <a:defRPr/>
            </a:lvl1pPr>
            <a:lvl2pPr marL="628650" indent="-171450">
              <a:tabLst/>
              <a:defRPr/>
            </a:lvl2pPr>
            <a:lvl3pPr marL="979488" indent="-128588">
              <a:tabLst/>
              <a:defRPr/>
            </a:lvl3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1569292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slideLayout" Target="../slideLayouts/slideLayout63.xml"/><Relationship Id="rId68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61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image" Target="../media/image1.tiff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5.xml"/><Relationship Id="rId13" Type="http://schemas.openxmlformats.org/officeDocument/2006/relationships/slideLayout" Target="../slideLayouts/slideLayout80.xml"/><Relationship Id="rId18" Type="http://schemas.openxmlformats.org/officeDocument/2006/relationships/slideLayout" Target="../slideLayouts/slideLayout85.xml"/><Relationship Id="rId26" Type="http://schemas.openxmlformats.org/officeDocument/2006/relationships/slideLayout" Target="../slideLayouts/slideLayout93.xml"/><Relationship Id="rId3" Type="http://schemas.openxmlformats.org/officeDocument/2006/relationships/slideLayout" Target="../slideLayouts/slideLayout70.xml"/><Relationship Id="rId21" Type="http://schemas.openxmlformats.org/officeDocument/2006/relationships/slideLayout" Target="../slideLayouts/slideLayout88.xml"/><Relationship Id="rId7" Type="http://schemas.openxmlformats.org/officeDocument/2006/relationships/slideLayout" Target="../slideLayouts/slideLayout74.xml"/><Relationship Id="rId12" Type="http://schemas.openxmlformats.org/officeDocument/2006/relationships/slideLayout" Target="../slideLayouts/slideLayout79.xml"/><Relationship Id="rId17" Type="http://schemas.openxmlformats.org/officeDocument/2006/relationships/slideLayout" Target="../slideLayouts/slideLayout84.xml"/><Relationship Id="rId25" Type="http://schemas.openxmlformats.org/officeDocument/2006/relationships/slideLayout" Target="../slideLayouts/slideLayout92.xml"/><Relationship Id="rId2" Type="http://schemas.openxmlformats.org/officeDocument/2006/relationships/slideLayout" Target="../slideLayouts/slideLayout69.xml"/><Relationship Id="rId16" Type="http://schemas.openxmlformats.org/officeDocument/2006/relationships/slideLayout" Target="../slideLayouts/slideLayout83.xml"/><Relationship Id="rId20" Type="http://schemas.openxmlformats.org/officeDocument/2006/relationships/slideLayout" Target="../slideLayouts/slideLayout87.xml"/><Relationship Id="rId29" Type="http://schemas.openxmlformats.org/officeDocument/2006/relationships/image" Target="../media/image7.emf"/><Relationship Id="rId1" Type="http://schemas.openxmlformats.org/officeDocument/2006/relationships/slideLayout" Target="../slideLayouts/slideLayout68.xml"/><Relationship Id="rId6" Type="http://schemas.openxmlformats.org/officeDocument/2006/relationships/slideLayout" Target="../slideLayouts/slideLayout73.xml"/><Relationship Id="rId11" Type="http://schemas.openxmlformats.org/officeDocument/2006/relationships/slideLayout" Target="../slideLayouts/slideLayout78.xml"/><Relationship Id="rId24" Type="http://schemas.openxmlformats.org/officeDocument/2006/relationships/slideLayout" Target="../slideLayouts/slideLayout91.xml"/><Relationship Id="rId5" Type="http://schemas.openxmlformats.org/officeDocument/2006/relationships/slideLayout" Target="../slideLayouts/slideLayout72.xml"/><Relationship Id="rId15" Type="http://schemas.openxmlformats.org/officeDocument/2006/relationships/slideLayout" Target="../slideLayouts/slideLayout82.xml"/><Relationship Id="rId23" Type="http://schemas.openxmlformats.org/officeDocument/2006/relationships/slideLayout" Target="../slideLayouts/slideLayout90.xml"/><Relationship Id="rId28" Type="http://schemas.openxmlformats.org/officeDocument/2006/relationships/theme" Target="../theme/theme2.xml"/><Relationship Id="rId10" Type="http://schemas.openxmlformats.org/officeDocument/2006/relationships/slideLayout" Target="../slideLayouts/slideLayout77.xml"/><Relationship Id="rId19" Type="http://schemas.openxmlformats.org/officeDocument/2006/relationships/slideLayout" Target="../slideLayouts/slideLayout86.xml"/><Relationship Id="rId4" Type="http://schemas.openxmlformats.org/officeDocument/2006/relationships/slideLayout" Target="../slideLayouts/slideLayout71.xml"/><Relationship Id="rId9" Type="http://schemas.openxmlformats.org/officeDocument/2006/relationships/slideLayout" Target="../slideLayouts/slideLayout76.xml"/><Relationship Id="rId14" Type="http://schemas.openxmlformats.org/officeDocument/2006/relationships/slideLayout" Target="../slideLayouts/slideLayout81.xml"/><Relationship Id="rId22" Type="http://schemas.openxmlformats.org/officeDocument/2006/relationships/slideLayout" Target="../slideLayouts/slideLayout89.xml"/><Relationship Id="rId27" Type="http://schemas.openxmlformats.org/officeDocument/2006/relationships/slideLayout" Target="../slideLayouts/slideLayout9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ktangel 22"/>
          <p:cNvSpPr/>
          <p:nvPr userDrawn="1"/>
        </p:nvSpPr>
        <p:spPr bwMode="auto">
          <a:xfrm>
            <a:off x="0" y="4843912"/>
            <a:ext cx="9144000" cy="29958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sv-SE" sz="20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+mn-lt"/>
              <a:ea typeface="ＭＳ Ｐゴシック" pitchFamily="1" charset="-128"/>
            </a:endParaRP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428750" y="731235"/>
            <a:ext cx="6286500" cy="42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sv-SE" noProof="0" dirty="0"/>
              <a:t>Klicka här för att ändra format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428750" y="1419622"/>
            <a:ext cx="6286500" cy="31683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sv-SE" noProof="0" dirty="0"/>
              <a:t>Klicka här för att ändra format på bakgrundstexten</a:t>
            </a:r>
          </a:p>
          <a:p>
            <a:pPr lvl="1"/>
            <a:r>
              <a:rPr lang="sv-SE" noProof="0" dirty="0"/>
              <a:t>Nivå två</a:t>
            </a:r>
          </a:p>
          <a:p>
            <a:pPr lvl="2"/>
            <a:r>
              <a:rPr lang="sv-SE" noProof="0" dirty="0"/>
              <a:t>Nivå tre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>
          <a:xfrm>
            <a:off x="1428750" y="4843912"/>
            <a:ext cx="2133600" cy="2995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0" i="0">
                <a:solidFill>
                  <a:srgbClr val="FFFFFF"/>
                </a:solidFill>
                <a:latin typeface="Rockwell Std Light" charset="0"/>
                <a:ea typeface="Rockwell Std Light" charset="0"/>
                <a:cs typeface="Rockwell Std Light" charset="0"/>
              </a:defRPr>
            </a:lvl1pPr>
          </a:lstStyle>
          <a:p>
            <a:fld id="{B7344042-9698-9D4C-B97C-5EE23DEB7A7E}" type="datetimeFigureOut">
              <a:rPr lang="sv-SE" smtClean="0"/>
              <a:pPr/>
              <a:t>2018-12-11</a:t>
            </a:fld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5581650" y="4843912"/>
            <a:ext cx="2133600" cy="2995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bg1"/>
                </a:solidFill>
                <a:latin typeface="Rockwell Std Light" charset="0"/>
                <a:ea typeface="Rockwell Std Light" charset="0"/>
                <a:cs typeface="Rockwell Std Light" charset="0"/>
              </a:defRPr>
            </a:lvl1pPr>
          </a:lstStyle>
          <a:p>
            <a:fld id="{D392AA70-B916-FF45-82A3-180459F92796}" type="slidenum">
              <a:rPr lang="sv-SE" smtClean="0"/>
              <a:pPr/>
              <a:t>‹#›</a:t>
            </a:fld>
            <a:endParaRPr lang="sv-SE" dirty="0"/>
          </a:p>
        </p:txBody>
      </p:sp>
      <p:pic>
        <p:nvPicPr>
          <p:cNvPr id="10" name="Bildobjekt 9"/>
          <p:cNvPicPr>
            <a:picLocks noChangeAspect="1"/>
          </p:cNvPicPr>
          <p:nvPr userDrawn="1"/>
        </p:nvPicPr>
        <p:blipFill>
          <a:blip r:embed="rId6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6500" y="226800"/>
            <a:ext cx="1428750" cy="201957"/>
          </a:xfrm>
          <a:prstGeom prst="rect">
            <a:avLst/>
          </a:prstGeom>
        </p:spPr>
      </p:pic>
      <p:cxnSp>
        <p:nvCxnSpPr>
          <p:cNvPr id="5" name="Rak 4"/>
          <p:cNvCxnSpPr/>
          <p:nvPr userDrawn="1"/>
        </p:nvCxnSpPr>
        <p:spPr bwMode="auto">
          <a:xfrm>
            <a:off x="0" y="627534"/>
            <a:ext cx="9144000" cy="0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65" r:id="rId2"/>
    <p:sldLayoutId id="2147483650" r:id="rId3"/>
    <p:sldLayoutId id="2147483683" r:id="rId4"/>
    <p:sldLayoutId id="2147483682" r:id="rId5"/>
    <p:sldLayoutId id="2147483684" r:id="rId6"/>
    <p:sldLayoutId id="2147483685" r:id="rId7"/>
    <p:sldLayoutId id="2147483664" r:id="rId8"/>
    <p:sldLayoutId id="2147483666" r:id="rId9"/>
    <p:sldLayoutId id="2147483713" r:id="rId10"/>
    <p:sldLayoutId id="2147483691" r:id="rId11"/>
    <p:sldLayoutId id="2147483714" r:id="rId12"/>
    <p:sldLayoutId id="2147483690" r:id="rId13"/>
    <p:sldLayoutId id="2147483739" r:id="rId14"/>
    <p:sldLayoutId id="2147483676" r:id="rId15"/>
    <p:sldLayoutId id="2147483677" r:id="rId16"/>
    <p:sldLayoutId id="2147483675" r:id="rId17"/>
    <p:sldLayoutId id="2147483687" r:id="rId18"/>
    <p:sldLayoutId id="2147483686" r:id="rId19"/>
    <p:sldLayoutId id="2147483688" r:id="rId20"/>
    <p:sldLayoutId id="2147483689" r:id="rId21"/>
    <p:sldLayoutId id="2147483667" r:id="rId22"/>
    <p:sldLayoutId id="2147483715" r:id="rId23"/>
    <p:sldLayoutId id="2147483716" r:id="rId24"/>
    <p:sldLayoutId id="2147483723" r:id="rId25"/>
    <p:sldLayoutId id="2147483693" r:id="rId26"/>
    <p:sldLayoutId id="2147483721" r:id="rId27"/>
    <p:sldLayoutId id="2147483722" r:id="rId28"/>
    <p:sldLayoutId id="2147483724" r:id="rId29"/>
    <p:sldLayoutId id="2147483701" r:id="rId30"/>
    <p:sldLayoutId id="2147483668" r:id="rId31"/>
    <p:sldLayoutId id="2147483652" r:id="rId32"/>
    <p:sldLayoutId id="2147483702" r:id="rId33"/>
    <p:sldLayoutId id="2147483694" r:id="rId34"/>
    <p:sldLayoutId id="2147483695" r:id="rId35"/>
    <p:sldLayoutId id="2147483725" r:id="rId36"/>
    <p:sldLayoutId id="2147483704" r:id="rId37"/>
    <p:sldLayoutId id="2147483653" r:id="rId38"/>
    <p:sldLayoutId id="2147483670" r:id="rId39"/>
    <p:sldLayoutId id="2147483703" r:id="rId40"/>
    <p:sldLayoutId id="2147483696" r:id="rId41"/>
    <p:sldLayoutId id="2147483697" r:id="rId42"/>
    <p:sldLayoutId id="2147483726" r:id="rId43"/>
    <p:sldLayoutId id="2147483654" r:id="rId44"/>
    <p:sldLayoutId id="2147483655" r:id="rId45"/>
    <p:sldLayoutId id="2147483656" r:id="rId46"/>
    <p:sldLayoutId id="2147483657" r:id="rId47"/>
    <p:sldLayoutId id="2147483673" r:id="rId48"/>
    <p:sldLayoutId id="2147483649" r:id="rId49"/>
    <p:sldLayoutId id="2147483705" r:id="rId50"/>
    <p:sldLayoutId id="2147483727" r:id="rId51"/>
    <p:sldLayoutId id="2147483681" r:id="rId52"/>
    <p:sldLayoutId id="2147483728" r:id="rId53"/>
    <p:sldLayoutId id="2147483729" r:id="rId54"/>
    <p:sldLayoutId id="2147483651" r:id="rId55"/>
    <p:sldLayoutId id="2147483672" r:id="rId56"/>
    <p:sldLayoutId id="2147483707" r:id="rId57"/>
    <p:sldLayoutId id="2147483709" r:id="rId58"/>
    <p:sldLayoutId id="2147483730" r:id="rId59"/>
    <p:sldLayoutId id="2147483732" r:id="rId60"/>
    <p:sldLayoutId id="2147483698" r:id="rId61"/>
    <p:sldLayoutId id="2147483700" r:id="rId62"/>
    <p:sldLayoutId id="2147483710" r:id="rId63"/>
    <p:sldLayoutId id="2147483712" r:id="rId64"/>
    <p:sldLayoutId id="2147483736" r:id="rId65"/>
    <p:sldLayoutId id="2147483738" r:id="rId66"/>
    <p:sldLayoutId id="2147483680" r:id="rId67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2600" b="0" i="0">
          <a:solidFill>
            <a:srgbClr val="000000"/>
          </a:solidFill>
          <a:latin typeface="Rockwell Std Light" charset="0"/>
          <a:ea typeface="Rockwell Std Light" charset="0"/>
          <a:cs typeface="Rockwell Std Light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555555"/>
          </a:solidFill>
          <a:latin typeface="Verdana" pitchFamily="1" charset="0"/>
          <a:ea typeface="ＭＳ Ｐゴシック" pitchFamily="1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555555"/>
          </a:solidFill>
          <a:latin typeface="Verdana" pitchFamily="1" charset="0"/>
          <a:ea typeface="ＭＳ Ｐゴシック" pitchFamily="1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555555"/>
          </a:solidFill>
          <a:latin typeface="Verdana" pitchFamily="1" charset="0"/>
          <a:ea typeface="ＭＳ Ｐゴシック" pitchFamily="1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555555"/>
          </a:solidFill>
          <a:latin typeface="Verdana" pitchFamily="1" charset="0"/>
          <a:ea typeface="ＭＳ Ｐゴシック" pitchFamily="1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555555"/>
          </a:solidFill>
          <a:latin typeface="Verdana" pitchFamily="1" charset="0"/>
          <a:ea typeface="ＭＳ Ｐゴシック" pitchFamily="1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555555"/>
          </a:solidFill>
          <a:latin typeface="Verdana" pitchFamily="1" charset="0"/>
          <a:ea typeface="ＭＳ Ｐゴシック" pitchFamily="1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555555"/>
          </a:solidFill>
          <a:latin typeface="Verdana" pitchFamily="1" charset="0"/>
          <a:ea typeface="ＭＳ Ｐゴシック" pitchFamily="1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555555"/>
          </a:solidFill>
          <a:latin typeface="Verdana" pitchFamily="1" charset="0"/>
          <a:ea typeface="ＭＳ Ｐゴシック" pitchFamily="1" charset="-128"/>
        </a:defRPr>
      </a:lvl9pPr>
    </p:titleStyle>
    <p:bodyStyle>
      <a:lvl1pPr marL="222250" indent="-222250" algn="l" rtl="0" eaLnBrk="1" fontAlgn="base" hangingPunct="1">
        <a:lnSpc>
          <a:spcPct val="100000"/>
        </a:lnSpc>
        <a:spcBef>
          <a:spcPts val="600"/>
        </a:spcBef>
        <a:spcAft>
          <a:spcPct val="0"/>
        </a:spcAft>
        <a:buClrTx/>
        <a:buFont typeface="Wingdings" pitchFamily="1" charset="2"/>
        <a:buChar char="§"/>
        <a:tabLst/>
        <a:defRPr sz="1800" b="0" i="0">
          <a:solidFill>
            <a:srgbClr val="000000"/>
          </a:solidFill>
          <a:latin typeface="Rockwell Std Light" charset="0"/>
          <a:ea typeface="Rockwell Std Light" charset="0"/>
          <a:cs typeface="Rockwell Std Light" charset="0"/>
        </a:defRPr>
      </a:lvl1pPr>
      <a:lvl2pPr marL="625475" indent="-168275" algn="l" rtl="0" eaLnBrk="1" fontAlgn="base" hangingPunct="1">
        <a:lnSpc>
          <a:spcPct val="100000"/>
        </a:lnSpc>
        <a:spcBef>
          <a:spcPts val="600"/>
        </a:spcBef>
        <a:spcAft>
          <a:spcPct val="0"/>
        </a:spcAft>
        <a:buClrTx/>
        <a:buFont typeface="Wingdings" pitchFamily="2" charset="2"/>
        <a:buChar char="§"/>
        <a:tabLst/>
        <a:defRPr sz="1400" b="0" i="0">
          <a:solidFill>
            <a:srgbClr val="000000"/>
          </a:solidFill>
          <a:latin typeface="Rockwell Std Light" charset="0"/>
          <a:ea typeface="Rockwell Std Light" charset="0"/>
          <a:cs typeface="Rockwell Std Light" charset="0"/>
        </a:defRPr>
      </a:lvl2pPr>
      <a:lvl3pPr marL="977900" indent="-127000" algn="l" rtl="0" eaLnBrk="1" fontAlgn="base" hangingPunct="1">
        <a:spcBef>
          <a:spcPts val="600"/>
        </a:spcBef>
        <a:spcAft>
          <a:spcPct val="0"/>
        </a:spcAft>
        <a:buClrTx/>
        <a:buFont typeface="Wingdings" pitchFamily="2" charset="2"/>
        <a:buChar char="§"/>
        <a:tabLst/>
        <a:defRPr sz="1000" b="0" i="0" baseline="0">
          <a:solidFill>
            <a:srgbClr val="000000"/>
          </a:solidFill>
          <a:latin typeface="Rockwell Std Light" charset="0"/>
          <a:ea typeface="Rockwell Std Light" charset="0"/>
          <a:cs typeface="Rockwell Std Light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B60E24"/>
        </a:buClr>
        <a:buNone/>
        <a:defRPr sz="800">
          <a:solidFill>
            <a:srgbClr val="555555"/>
          </a:solidFill>
          <a:latin typeface="+mn-lt"/>
          <a:ea typeface="+mn-ea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B60E24"/>
        </a:buClr>
        <a:buNone/>
        <a:defRPr sz="1400">
          <a:solidFill>
            <a:srgbClr val="555555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B60E24"/>
        </a:buClr>
        <a:buChar char="»"/>
        <a:defRPr sz="1400">
          <a:solidFill>
            <a:srgbClr val="555555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B60E24"/>
        </a:buClr>
        <a:buChar char="»"/>
        <a:defRPr sz="1400">
          <a:solidFill>
            <a:srgbClr val="555555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B60E24"/>
        </a:buClr>
        <a:buChar char="»"/>
        <a:defRPr sz="1400">
          <a:solidFill>
            <a:srgbClr val="555555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B60E24"/>
        </a:buClr>
        <a:buChar char="»"/>
        <a:defRPr sz="1400">
          <a:solidFill>
            <a:srgbClr val="555555"/>
          </a:solidFill>
          <a:latin typeface="+mn-lt"/>
          <a:ea typeface="+mn-ea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41197" y="342900"/>
            <a:ext cx="8263890" cy="4154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38150" y="1076628"/>
            <a:ext cx="8263890" cy="12095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6966741" y="2206983"/>
            <a:ext cx="5143500" cy="729534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/>
        </p:nvGrpSpPr>
        <p:grpSpPr>
          <a:xfrm>
            <a:off x="0" y="0"/>
            <a:ext cx="9144000" cy="51435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/>
        </p:nvSpPr>
        <p:spPr bwMode="auto">
          <a:xfrm>
            <a:off x="0" y="0"/>
            <a:ext cx="438912" cy="438912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935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/>
        </p:nvSpPr>
        <p:spPr bwMode="auto">
          <a:xfrm>
            <a:off x="0" y="0"/>
            <a:ext cx="219456" cy="21945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935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8" name="Title Placeholder 1">
            <a:extLst>
              <a:ext uri="{FF2B5EF4-FFF2-40B4-BE49-F238E27FC236}">
                <a16:creationId xmlns:a16="http://schemas.microsoft.com/office/drawing/2014/main" id="{0D909FE4-4412-4BA9-9EBC-258A44984B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197" y="342900"/>
            <a:ext cx="8263890" cy="4154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0" name="Text Placeholder 3">
            <a:extLst>
              <a:ext uri="{FF2B5EF4-FFF2-40B4-BE49-F238E27FC236}">
                <a16:creationId xmlns:a16="http://schemas.microsoft.com/office/drawing/2014/main" id="{E9CFDDC8-8214-4DEC-B046-35EDCDB480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8150" y="1076628"/>
            <a:ext cx="8263890" cy="12095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1" name="NEW Brand Colors 2018">
            <a:extLst>
              <a:ext uri="{FF2B5EF4-FFF2-40B4-BE49-F238E27FC236}">
                <a16:creationId xmlns:a16="http://schemas.microsoft.com/office/drawing/2014/main" id="{E212F1AE-E556-404B-8546-02EFCFFCDA7C}"/>
              </a:ext>
            </a:extLst>
          </p:cNvPr>
          <p:cNvPicPr>
            <a:picLocks noChangeAspect="1"/>
          </p:cNvPicPr>
          <p:nvPr userDrawn="1"/>
        </p:nvPicPr>
        <p:blipFill>
          <a:blip r:embed="rId29"/>
          <a:stretch>
            <a:fillRect/>
          </a:stretch>
        </p:blipFill>
        <p:spPr>
          <a:xfrm rot="5400000">
            <a:off x="6966741" y="2206983"/>
            <a:ext cx="5143500" cy="729534"/>
          </a:xfrm>
          <a:prstGeom prst="rect">
            <a:avLst/>
          </a:prstGeom>
        </p:spPr>
      </p:pic>
      <p:grpSp>
        <p:nvGrpSpPr>
          <p:cNvPr id="52" name="GRID" hidden="1">
            <a:extLst>
              <a:ext uri="{FF2B5EF4-FFF2-40B4-BE49-F238E27FC236}">
                <a16:creationId xmlns:a16="http://schemas.microsoft.com/office/drawing/2014/main" id="{C1666C04-DC86-44DC-B16B-F10158B40479}"/>
              </a:ext>
            </a:extLst>
          </p:cNvPr>
          <p:cNvGrpSpPr/>
          <p:nvPr userDrawn="1"/>
        </p:nvGrpSpPr>
        <p:grpSpPr>
          <a:xfrm>
            <a:off x="0" y="0"/>
            <a:ext cx="9144000" cy="5143500"/>
            <a:chOff x="0" y="0"/>
            <a:chExt cx="12192000" cy="6858000"/>
          </a:xfrm>
        </p:grpSpPr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4A6C4B5D-3304-42F5-ABB2-3442B1088B0B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B2F4FE64-4824-41A5-9E24-178588CE21D8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5F10EBE7-C436-4E80-B77A-956EDB8B527F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0B0FD53B-793C-4494-AF02-F5AC40D8EC1D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56E466E5-E163-480D-9F0E-6CE6241942E0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67E7E335-4A57-4734-BEAC-6A76CCE5203C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B7221602-8834-4862-BFD4-9925558E2C25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956C1600-57AB-42F0-8ABC-BE5A0CBCF60B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C165F22A-76E0-407A-BB6E-E1B3488B8281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1823B9E6-3C58-4CE6-8A83-910EBC8C2D00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8FD60FAB-1553-4143-ADFC-084FC05C1E25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8BFDC876-AACB-4952-AF70-15544D978123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FDDAC2A6-A2B8-4249-939C-E851222F0461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41FCF45E-625A-456A-91DC-DF307E6A4F4D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15F0913B-D447-4E39-87D1-E5CFDA21899D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8A74F37A-DA8D-4E06-A4C5-091D19DE1D16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CBFCD0C-F1AA-4056-A1F3-51792019CF41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AC033102-B584-49DE-9B83-098B099EEEA6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AE414BB3-49E7-452C-AF55-9A8E9E081FC8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00DAAD-81EE-4F7C-A6F1-7995814A68FF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65C90D5C-CA69-47A5-A0FA-6B8F85AF2286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EDDBFD4F-E192-4E00-9A2E-D088B610E58B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13672D3C-CD17-4B7D-A438-72705D2F6344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001D5EDE-BF58-4B59-9557-788F90DAF1C0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CFE143CD-F29B-4530-B872-35BF09378238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19D42FED-7CBD-44F7-8FE0-6F03C94383D1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1CB05E64-65F0-4B69-BD22-310F95B5EDF1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36228736-4FF2-4E25-8F1F-2DED58185149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6386EA56-2AE3-4931-9021-64B22140091B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ED8396E-7D37-4782-9C6A-6C4D720D41BF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AEAAE7A-D31C-4357-B3C2-8FF612123951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E349CE56-E80E-45EE-925E-4EB8FB5AEEB0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C10780CA-C3EE-4E62-AAC7-32A7AE92B5A4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39F9C609-1A74-4C80-B9CE-E3860700EFF9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7" name=".64 square" hidden="1">
            <a:extLst>
              <a:ext uri="{FF2B5EF4-FFF2-40B4-BE49-F238E27FC236}">
                <a16:creationId xmlns:a16="http://schemas.microsoft.com/office/drawing/2014/main" id="{E528551E-05FA-4297-BE03-EC144E103CC1}"/>
              </a:ext>
            </a:extLst>
          </p:cNvPr>
          <p:cNvSpPr/>
          <p:nvPr userDrawn="1"/>
        </p:nvSpPr>
        <p:spPr bwMode="auto">
          <a:xfrm>
            <a:off x="0" y="0"/>
            <a:ext cx="438912" cy="438912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935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8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8" name=".32 square" hidden="1">
            <a:extLst>
              <a:ext uri="{FF2B5EF4-FFF2-40B4-BE49-F238E27FC236}">
                <a16:creationId xmlns:a16="http://schemas.microsoft.com/office/drawing/2014/main" id="{64C4D6C6-7699-45EF-ADBA-8FB7BF703611}"/>
              </a:ext>
            </a:extLst>
          </p:cNvPr>
          <p:cNvSpPr/>
          <p:nvPr userDrawn="1"/>
        </p:nvSpPr>
        <p:spPr bwMode="auto">
          <a:xfrm>
            <a:off x="0" y="0"/>
            <a:ext cx="219456" cy="21945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935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8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03774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2" r:id="rId1"/>
    <p:sldLayoutId id="2147483743" r:id="rId2"/>
    <p:sldLayoutId id="2147483744" r:id="rId3"/>
    <p:sldLayoutId id="2147483745" r:id="rId4"/>
    <p:sldLayoutId id="2147483746" r:id="rId5"/>
    <p:sldLayoutId id="2147483747" r:id="rId6"/>
    <p:sldLayoutId id="2147483748" r:id="rId7"/>
    <p:sldLayoutId id="2147483749" r:id="rId8"/>
    <p:sldLayoutId id="2147483750" r:id="rId9"/>
    <p:sldLayoutId id="2147483751" r:id="rId10"/>
    <p:sldLayoutId id="2147483752" r:id="rId11"/>
    <p:sldLayoutId id="2147483753" r:id="rId12"/>
    <p:sldLayoutId id="2147483754" r:id="rId13"/>
    <p:sldLayoutId id="2147483755" r:id="rId14"/>
    <p:sldLayoutId id="2147483756" r:id="rId15"/>
    <p:sldLayoutId id="2147483757" r:id="rId16"/>
    <p:sldLayoutId id="2147483758" r:id="rId17"/>
    <p:sldLayoutId id="2147483759" r:id="rId18"/>
    <p:sldLayoutId id="2147483760" r:id="rId19"/>
    <p:sldLayoutId id="2147483761" r:id="rId20"/>
    <p:sldLayoutId id="2147483762" r:id="rId21"/>
    <p:sldLayoutId id="2147483763" r:id="rId22"/>
    <p:sldLayoutId id="2147483764" r:id="rId23"/>
    <p:sldLayoutId id="2147483765" r:id="rId24"/>
    <p:sldLayoutId id="2147483766" r:id="rId25"/>
    <p:sldLayoutId id="2147483767" r:id="rId26"/>
    <p:sldLayoutId id="2147483768" r:id="rId27"/>
  </p:sldLayoutIdLst>
  <p:transition>
    <p:fade/>
  </p:transition>
  <p:hf sldNum="0" hdr="0" ftr="0" dt="0"/>
  <p:txStyles>
    <p:titleStyle>
      <a:lvl1pPr algn="l" defTabSz="699557" rtl="0" eaLnBrk="1" latinLnBrk="0" hangingPunct="1">
        <a:lnSpc>
          <a:spcPct val="100000"/>
        </a:lnSpc>
        <a:spcBef>
          <a:spcPct val="0"/>
        </a:spcBef>
        <a:buNone/>
        <a:defRPr lang="en-US" sz="2700" b="1" kern="1200" cap="none" spc="-38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171450" marR="0" indent="-171450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342900" marR="0" indent="-171450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5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492919" marR="0" indent="-150019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632222" marR="0" indent="-135731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05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767954" marR="0" indent="-126206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05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1923780" indent="-174890" algn="l" defTabSz="69955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73559" indent="-174890" algn="l" defTabSz="69955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623337" indent="-174890" algn="l" defTabSz="69955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73116" indent="-174890" algn="l" defTabSz="69955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9778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99557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49335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99113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48892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98670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48448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98227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t.com/content/1df6d512-86ac-11e8-a29d-73e3d454535d" TargetMode="External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45.xml"/><Relationship Id="rId5" Type="http://schemas.openxmlformats.org/officeDocument/2006/relationships/hyperlink" Target="https://spectator.org/enter-bitcoin-your-future-revealed-in-george-gilders-life-after-google/" TargetMode="External"/><Relationship Id="rId4" Type="http://schemas.openxmlformats.org/officeDocument/2006/relationships/hyperlink" Target="https://twitter.com/thewebster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sv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3" Type="http://schemas.openxmlformats.org/officeDocument/2006/relationships/image" Target="../media/image37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4.xml"/><Relationship Id="rId6" Type="http://schemas.microsoft.com/office/2007/relationships/hdphoto" Target="../media/hdphoto2.wdp"/><Relationship Id="rId5" Type="http://schemas.openxmlformats.org/officeDocument/2006/relationships/image" Target="../media/image38.png"/><Relationship Id="rId4" Type="http://schemas.microsoft.com/office/2007/relationships/hdphoto" Target="../media/hdphoto1.wdp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sv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sv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2.xml"/><Relationship Id="rId6" Type="http://schemas.openxmlformats.org/officeDocument/2006/relationships/image" Target="../media/image45.sv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://cobweb.cs.uga.edu/~dme/csci6300/Encryption/Crypto.html" TargetMode="Externa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sv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5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2.xml"/><Relationship Id="rId6" Type="http://schemas.openxmlformats.org/officeDocument/2006/relationships/image" Target="../media/image44.png"/><Relationship Id="rId5" Type="http://schemas.openxmlformats.org/officeDocument/2006/relationships/image" Target="../media/image47.svg"/><Relationship Id="rId4" Type="http://schemas.openxmlformats.org/officeDocument/2006/relationships/image" Target="../media/image46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svg"/><Relationship Id="rId5" Type="http://schemas.openxmlformats.org/officeDocument/2006/relationships/image" Target="../media/image48.png"/><Relationship Id="rId4" Type="http://schemas.openxmlformats.org/officeDocument/2006/relationships/image" Target="../media/image34.sv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9.svg"/><Relationship Id="rId4" Type="http://schemas.openxmlformats.org/officeDocument/2006/relationships/image" Target="../media/image4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1.e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hyperlink" Target="https://anders.com/blockchain/hash.html" TargetMode="Externa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hyperlink" Target="https://www.blockchain.com/explorer" TargetMode="Externa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smos.com/calculator/ialhd71we3" TargetMode="External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ytimes.com/2013/09/06/us/nsa-foils-much-internet-encryption.html?pagewanted=all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4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sv-SE" dirty="0"/>
              <a:t>Kryptografi</a:t>
            </a:r>
          </a:p>
        </p:txBody>
      </p:sp>
      <p:sp>
        <p:nvSpPr>
          <p:cNvPr id="3" name="Underrubrik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sv-SE" dirty="0"/>
              <a:t>En inte så kryptisk rundvandring</a:t>
            </a:r>
          </a:p>
        </p:txBody>
      </p:sp>
    </p:spTree>
    <p:extLst>
      <p:ext uri="{BB962C8B-B14F-4D97-AF65-F5344CB8AC3E}">
        <p14:creationId xmlns:p14="http://schemas.microsoft.com/office/powerpoint/2010/main" val="13296396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D8FE0F8-BD20-4E74-AA1D-FA4E35621849}"/>
              </a:ext>
            </a:extLst>
          </p:cNvPr>
          <p:cNvSpPr txBox="1"/>
          <p:nvPr/>
        </p:nvSpPr>
        <p:spPr>
          <a:xfrm>
            <a:off x="230808" y="843558"/>
            <a:ext cx="8546132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i="1" dirty="0">
                <a:latin typeface="Rockwell Std Light" charset="0"/>
                <a:ea typeface="Rockwell Std Light" charset="0"/>
                <a:cs typeface="Rockwell Std Light" charset="0"/>
              </a:rPr>
              <a:t>“Security first”</a:t>
            </a:r>
            <a:br>
              <a:rPr lang="en-US" sz="2800" b="1" i="1" dirty="0">
                <a:latin typeface="Rockwell Std Light" charset="0"/>
                <a:ea typeface="Rockwell Std Light" charset="0"/>
                <a:cs typeface="Rockwell Std Light" charset="0"/>
              </a:rPr>
            </a:br>
            <a:r>
              <a:rPr lang="en-US" sz="2800" b="1" i="1" dirty="0">
                <a:latin typeface="Rockwell Std Light" charset="0"/>
                <a:ea typeface="Rockwell Std Light" charset="0"/>
                <a:cs typeface="Rockwell Std Light" charset="0"/>
              </a:rPr>
              <a:t>-“</a:t>
            </a:r>
            <a:r>
              <a:rPr lang="en-US" sz="2800" dirty="0">
                <a:latin typeface="Rockwell Std Light" charset="0"/>
                <a:ea typeface="Rockwell Std Light" charset="0"/>
                <a:cs typeface="Rockwell Std Light" charset="0"/>
              </a:rPr>
              <a:t>Security is not a procedure or a mechanism; it is an architecture. Its keys and doors, walls and channels, roofs and windows define property and privacy at the device-level. They determine who can go where and do what. Security cannot be retrofitted, patched, or improvised from above.”</a:t>
            </a:r>
            <a:endParaRPr lang="sv-SE" sz="2800" i="0" baseline="0" dirty="0">
              <a:latin typeface="Rockwell Std Light" charset="0"/>
              <a:ea typeface="Rockwell Std Light" charset="0"/>
              <a:cs typeface="Rockwell Std Light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CE77A5-E24D-4087-87DA-7DDFF02AC314}"/>
              </a:ext>
            </a:extLst>
          </p:cNvPr>
          <p:cNvSpPr txBox="1"/>
          <p:nvPr/>
        </p:nvSpPr>
        <p:spPr>
          <a:xfrm>
            <a:off x="5652120" y="3703087"/>
            <a:ext cx="30041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3200" b="0" i="1" baseline="0" dirty="0">
                <a:latin typeface="Rockwell Std Light" charset="0"/>
                <a:ea typeface="Rockwell Std Light" charset="0"/>
                <a:cs typeface="Rockwell Std Light" charset="0"/>
              </a:rPr>
              <a:t>- George </a:t>
            </a:r>
            <a:r>
              <a:rPr lang="sv-SE" sz="3200" b="0" i="1" baseline="0" dirty="0" err="1">
                <a:latin typeface="Rockwell Std Light" charset="0"/>
                <a:ea typeface="Rockwell Std Light" charset="0"/>
                <a:cs typeface="Rockwell Std Light" charset="0"/>
              </a:rPr>
              <a:t>Gilder</a:t>
            </a:r>
            <a:endParaRPr lang="sv-SE" sz="3200" b="0" i="1" baseline="0" dirty="0">
              <a:latin typeface="Rockwell Std Light" charset="0"/>
              <a:ea typeface="Rockwell Std Light" charset="0"/>
              <a:cs typeface="Rockwell Std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22551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george gilder life after google">
            <a:extLst>
              <a:ext uri="{FF2B5EF4-FFF2-40B4-BE49-F238E27FC236}">
                <a16:creationId xmlns:a16="http://schemas.microsoft.com/office/drawing/2014/main" id="{47FF9816-DFBC-4598-8915-AEAC69D895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771550"/>
            <a:ext cx="2610793" cy="3939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67C6688-18AC-4804-AF5E-317E6C9C1CEF}"/>
              </a:ext>
            </a:extLst>
          </p:cNvPr>
          <p:cNvSpPr/>
          <p:nvPr/>
        </p:nvSpPr>
        <p:spPr>
          <a:xfrm>
            <a:off x="3563888" y="751508"/>
            <a:ext cx="532859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4C4C4C"/>
                </a:solidFill>
                <a:latin typeface="PT Serif"/>
              </a:rPr>
              <a:t>"Gilder likens the current situation - the dominance of Google, Apple and Facebook - to a time when humans thought the world was flat," explains </a:t>
            </a:r>
            <a:r>
              <a:rPr lang="en-US" sz="1800" i="1" u="sng" dirty="0">
                <a:solidFill>
                  <a:srgbClr val="4C4C4C"/>
                </a:solidFill>
                <a:latin typeface="inherit"/>
                <a:hlinkClick r:id="rId3"/>
              </a:rPr>
              <a:t>a Financial Times review</a:t>
            </a:r>
            <a:r>
              <a:rPr lang="en-US" sz="1800" dirty="0">
                <a:solidFill>
                  <a:srgbClr val="4C4C4C"/>
                </a:solidFill>
                <a:latin typeface="PT Serif"/>
              </a:rPr>
              <a:t> of the best business books for summer 2018. "</a:t>
            </a:r>
            <a:endParaRPr lang="sv-SE" sz="18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19A09BA-DB97-4BCE-86B8-8E30639AA48C}"/>
              </a:ext>
            </a:extLst>
          </p:cNvPr>
          <p:cNvSpPr/>
          <p:nvPr/>
        </p:nvSpPr>
        <p:spPr>
          <a:xfrm>
            <a:off x="3563888" y="2571750"/>
            <a:ext cx="5328592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4C4C4C"/>
                </a:solidFill>
                <a:latin typeface="PT Serif"/>
              </a:rPr>
              <a:t>"In writing Life After Google, George Gilder has outdone himself," says </a:t>
            </a:r>
            <a:r>
              <a:rPr lang="en-US" sz="1800" u="sng" dirty="0">
                <a:solidFill>
                  <a:srgbClr val="4C4C4C"/>
                </a:solidFill>
                <a:latin typeface="PT Serif"/>
                <a:hlinkClick r:id="rId4"/>
              </a:rPr>
              <a:t>Ralph </a:t>
            </a:r>
            <a:r>
              <a:rPr lang="en-US" sz="1800" u="sng" dirty="0" err="1">
                <a:solidFill>
                  <a:srgbClr val="4C4C4C"/>
                </a:solidFill>
                <a:latin typeface="PT Serif"/>
                <a:hlinkClick r:id="rId4"/>
              </a:rPr>
              <a:t>Benko</a:t>
            </a:r>
            <a:r>
              <a:rPr lang="en-US" sz="1800" dirty="0" err="1">
                <a:solidFill>
                  <a:srgbClr val="4C4C4C"/>
                </a:solidFill>
                <a:latin typeface="PT Serif"/>
              </a:rPr>
              <a:t>in</a:t>
            </a:r>
            <a:r>
              <a:rPr lang="en-US" sz="1800" dirty="0">
                <a:solidFill>
                  <a:srgbClr val="4C4C4C"/>
                </a:solidFill>
                <a:latin typeface="PT Serif"/>
              </a:rPr>
              <a:t> </a:t>
            </a:r>
            <a:r>
              <a:rPr lang="en-US" sz="1800" u="sng" dirty="0">
                <a:solidFill>
                  <a:srgbClr val="4C4C4C"/>
                </a:solidFill>
                <a:latin typeface="PT Serif"/>
                <a:hlinkClick r:id="rId5"/>
              </a:rPr>
              <a:t>a review just published in </a:t>
            </a:r>
            <a:r>
              <a:rPr lang="en-US" sz="1800" i="1" u="sng" dirty="0">
                <a:solidFill>
                  <a:srgbClr val="4C4C4C"/>
                </a:solidFill>
                <a:latin typeface="inherit"/>
                <a:hlinkClick r:id="rId5"/>
              </a:rPr>
              <a:t>The American Spectator</a:t>
            </a:r>
            <a:r>
              <a:rPr lang="en-US" sz="1800" dirty="0">
                <a:solidFill>
                  <a:srgbClr val="4C4C4C"/>
                </a:solidFill>
                <a:latin typeface="PT Serif"/>
              </a:rPr>
              <a:t>. "The author of the bible of the Reagan Revolution has now written the bible of the </a:t>
            </a:r>
            <a:r>
              <a:rPr lang="en-US" sz="1800" dirty="0" err="1">
                <a:solidFill>
                  <a:srgbClr val="4C4C4C"/>
                </a:solidFill>
                <a:latin typeface="PT Serif"/>
              </a:rPr>
              <a:t>Cryptocosm</a:t>
            </a:r>
            <a:r>
              <a:rPr lang="en-US" sz="1800" dirty="0">
                <a:solidFill>
                  <a:srgbClr val="4C4C4C"/>
                </a:solidFill>
                <a:latin typeface="PT Serif"/>
              </a:rPr>
              <a:t>. The </a:t>
            </a:r>
            <a:r>
              <a:rPr lang="en-US" sz="1800" dirty="0" err="1">
                <a:solidFill>
                  <a:srgbClr val="4C4C4C"/>
                </a:solidFill>
                <a:latin typeface="PT Serif"/>
              </a:rPr>
              <a:t>Cryptocosm</a:t>
            </a:r>
            <a:r>
              <a:rPr lang="en-US" sz="1800" dirty="0">
                <a:solidFill>
                  <a:srgbClr val="4C4C4C"/>
                </a:solidFill>
                <a:latin typeface="PT Serif"/>
              </a:rPr>
              <a:t> is a technological breakthrough that promises to transform every aspect of our lives."</a:t>
            </a:r>
            <a:endParaRPr lang="sv-SE" sz="1800" dirty="0"/>
          </a:p>
        </p:txBody>
      </p:sp>
    </p:spTree>
    <p:extLst>
      <p:ext uri="{BB962C8B-B14F-4D97-AF65-F5344CB8AC3E}">
        <p14:creationId xmlns:p14="http://schemas.microsoft.com/office/powerpoint/2010/main" val="39159883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ubrik 4">
            <a:extLst>
              <a:ext uri="{FF2B5EF4-FFF2-40B4-BE49-F238E27FC236}">
                <a16:creationId xmlns:a16="http://schemas.microsoft.com/office/drawing/2014/main" id="{BF599520-BCA8-D347-970E-0DD9512AC5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560" y="719512"/>
            <a:ext cx="7416824" cy="432048"/>
          </a:xfrm>
        </p:spPr>
        <p:txBody>
          <a:bodyPr>
            <a:normAutofit fontScale="90000"/>
          </a:bodyPr>
          <a:lstStyle/>
          <a:p>
            <a:r>
              <a:rPr lang="sv-SE" dirty="0"/>
              <a:t>Hur tänker sig George </a:t>
            </a:r>
            <a:r>
              <a:rPr lang="sv-SE" dirty="0" err="1"/>
              <a:t>Gilder</a:t>
            </a:r>
            <a:r>
              <a:rPr lang="sv-SE" dirty="0"/>
              <a:t> att detta ska förverkligas?</a:t>
            </a:r>
          </a:p>
        </p:txBody>
      </p:sp>
      <p:pic>
        <p:nvPicPr>
          <p:cNvPr id="7172" name="Picture 4" descr="Image result for blockchain transparent">
            <a:extLst>
              <a:ext uri="{FF2B5EF4-FFF2-40B4-BE49-F238E27FC236}">
                <a16:creationId xmlns:a16="http://schemas.microsoft.com/office/drawing/2014/main" id="{A5504120-6A89-4053-B474-0F6FBE97DC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8489" y="1275606"/>
            <a:ext cx="5907022" cy="3448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8055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ubrik 4">
            <a:extLst>
              <a:ext uri="{FF2B5EF4-FFF2-40B4-BE49-F238E27FC236}">
                <a16:creationId xmlns:a16="http://schemas.microsoft.com/office/drawing/2014/main" id="{BF599520-BCA8-D347-970E-0DD9512AC5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560" y="719512"/>
            <a:ext cx="7416824" cy="432048"/>
          </a:xfrm>
        </p:spPr>
        <p:txBody>
          <a:bodyPr>
            <a:normAutofit fontScale="90000"/>
          </a:bodyPr>
          <a:lstStyle/>
          <a:p>
            <a:r>
              <a:rPr lang="sv-SE" dirty="0" err="1"/>
              <a:t>Blockchain</a:t>
            </a:r>
            <a:r>
              <a:rPr lang="sv-SE" dirty="0"/>
              <a:t>-teknologi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F51379-7D32-4B4B-8107-E2A1D5C3BA6B}"/>
              </a:ext>
            </a:extLst>
          </p:cNvPr>
          <p:cNvSpPr txBox="1"/>
          <p:nvPr/>
        </p:nvSpPr>
        <p:spPr>
          <a:xfrm>
            <a:off x="626815" y="1491630"/>
            <a:ext cx="72008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b="0" i="0" baseline="0" dirty="0">
                <a:latin typeface="Rockwell Std Light" charset="0"/>
                <a:ea typeface="Rockwell Std Light" charset="0"/>
                <a:cs typeface="Rockwell Std Light" charset="0"/>
              </a:rPr>
              <a:t>Det är inte ofta en teknologi förändrar en hel industri. </a:t>
            </a:r>
          </a:p>
          <a:p>
            <a:endParaRPr lang="sv-SE" b="0" i="0" baseline="0" dirty="0">
              <a:latin typeface="Rockwell Std Light" charset="0"/>
              <a:ea typeface="Rockwell Std Light" charset="0"/>
              <a:cs typeface="Rockwell Std Light" charset="0"/>
            </a:endParaRPr>
          </a:p>
          <a:p>
            <a:r>
              <a:rPr lang="sv-SE" b="0" i="0" baseline="0" dirty="0">
                <a:latin typeface="Rockwell Std Light" charset="0"/>
                <a:ea typeface="Rockwell Std Light" charset="0"/>
                <a:cs typeface="Rockwell Std Light" charset="0"/>
              </a:rPr>
              <a:t>Det är ännu mer sällan en ny </a:t>
            </a:r>
            <a:r>
              <a:rPr lang="sv-SE" dirty="0">
                <a:latin typeface="Rockwell Std Light" charset="0"/>
                <a:ea typeface="Rockwell Std Light" charset="0"/>
                <a:cs typeface="Rockwell Std Light" charset="0"/>
              </a:rPr>
              <a:t>teknologi utmanar rådande status </a:t>
            </a:r>
            <a:r>
              <a:rPr lang="sv-SE" dirty="0" err="1">
                <a:latin typeface="Rockwell Std Light" charset="0"/>
                <a:ea typeface="Rockwell Std Light" charset="0"/>
                <a:cs typeface="Rockwell Std Light" charset="0"/>
              </a:rPr>
              <a:t>quo</a:t>
            </a:r>
            <a:r>
              <a:rPr lang="sv-SE" dirty="0">
                <a:latin typeface="Rockwell Std Light" charset="0"/>
                <a:ea typeface="Rockwell Std Light" charset="0"/>
                <a:cs typeface="Rockwell Std Light" charset="0"/>
              </a:rPr>
              <a:t> för dussintals industrier…</a:t>
            </a:r>
          </a:p>
          <a:p>
            <a:endParaRPr lang="sv-SE" b="0" i="0" baseline="0" dirty="0">
              <a:latin typeface="Rockwell Std Light" charset="0"/>
              <a:ea typeface="Rockwell Std Light" charset="0"/>
              <a:cs typeface="Rockwell Std Light" charset="0"/>
            </a:endParaRPr>
          </a:p>
          <a:p>
            <a:r>
              <a:rPr lang="sv-SE" dirty="0">
                <a:latin typeface="Rockwell Std Light" charset="0"/>
                <a:ea typeface="Rockwell Std Light" charset="0"/>
                <a:cs typeface="Rockwell Std Light" charset="0"/>
              </a:rPr>
              <a:t>…men det är EXAKT vad som är på väg att hända med </a:t>
            </a:r>
            <a:r>
              <a:rPr lang="sv-SE" dirty="0" err="1">
                <a:latin typeface="Rockwell Std Light" charset="0"/>
                <a:ea typeface="Rockwell Std Light" charset="0"/>
                <a:cs typeface="Rockwell Std Light" charset="0"/>
              </a:rPr>
              <a:t>Blockchain</a:t>
            </a:r>
            <a:r>
              <a:rPr lang="sv-SE" dirty="0">
                <a:latin typeface="Rockwell Std Light" charset="0"/>
                <a:ea typeface="Rockwell Std Light" charset="0"/>
                <a:cs typeface="Rockwell Std Light" charset="0"/>
              </a:rPr>
              <a:t>-teknologierna</a:t>
            </a:r>
            <a:endParaRPr lang="sv-SE" b="0" i="0" baseline="0" dirty="0">
              <a:latin typeface="Rockwell Std Light" charset="0"/>
              <a:ea typeface="Rockwell Std Light" charset="0"/>
              <a:cs typeface="Rockwell Std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32431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ubrik 4">
            <a:extLst>
              <a:ext uri="{FF2B5EF4-FFF2-40B4-BE49-F238E27FC236}">
                <a16:creationId xmlns:a16="http://schemas.microsoft.com/office/drawing/2014/main" id="{BF599520-BCA8-D347-970E-0DD9512AC5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560" y="719512"/>
            <a:ext cx="7416824" cy="432048"/>
          </a:xfrm>
        </p:spPr>
        <p:txBody>
          <a:bodyPr>
            <a:normAutofit fontScale="90000"/>
          </a:bodyPr>
          <a:lstStyle/>
          <a:p>
            <a:r>
              <a:rPr lang="sv-SE" dirty="0"/>
              <a:t>Distribuerad liggare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E99E1A6-4F6A-40B6-8753-A133FE5F7B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1491630"/>
            <a:ext cx="6598815" cy="2816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729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ubrik 4">
            <a:extLst>
              <a:ext uri="{FF2B5EF4-FFF2-40B4-BE49-F238E27FC236}">
                <a16:creationId xmlns:a16="http://schemas.microsoft.com/office/drawing/2014/main" id="{BF599520-BCA8-D347-970E-0DD9512AC5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560" y="719512"/>
            <a:ext cx="7416824" cy="432048"/>
          </a:xfrm>
        </p:spPr>
        <p:txBody>
          <a:bodyPr>
            <a:normAutofit fontScale="90000"/>
          </a:bodyPr>
          <a:lstStyle/>
          <a:p>
            <a:r>
              <a:rPr lang="sv-SE" dirty="0" err="1"/>
              <a:t>Blockchains</a:t>
            </a:r>
            <a:r>
              <a:rPr lang="sv-SE" dirty="0"/>
              <a:t> – Exempel på tillämpningar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450013D-BF94-4CA3-AB92-ACB542596E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491630"/>
            <a:ext cx="8598342" cy="3143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7627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ubrik 4">
            <a:extLst>
              <a:ext uri="{FF2B5EF4-FFF2-40B4-BE49-F238E27FC236}">
                <a16:creationId xmlns:a16="http://schemas.microsoft.com/office/drawing/2014/main" id="{BF599520-BCA8-D347-970E-0DD9512AC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v-SE" dirty="0"/>
              <a:t>Kryptografi förändrar världen!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1C66E75-4C73-4C92-913E-EF669F2C6032}"/>
              </a:ext>
            </a:extLst>
          </p:cNvPr>
          <p:cNvSpPr txBox="1"/>
          <p:nvPr/>
        </p:nvSpPr>
        <p:spPr>
          <a:xfrm>
            <a:off x="467544" y="1707654"/>
            <a:ext cx="8424936" cy="2959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sz="3200" dirty="0">
                <a:latin typeface="Rockwell Std Light" charset="0"/>
                <a:ea typeface="Rockwell Std Light" charset="0"/>
                <a:cs typeface="Rockwell Std Light" charset="0"/>
              </a:rPr>
              <a:t>Konspirationer på högsta nivå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sz="3200" dirty="0">
                <a:latin typeface="Rockwell Std Light" charset="0"/>
                <a:ea typeface="Rockwell Std Light" charset="0"/>
                <a:cs typeface="Rockwell Std Light" charset="0"/>
              </a:rPr>
              <a:t>Utmanar nuvarande marknadsekonomi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sz="3200" dirty="0">
                <a:latin typeface="Rockwell Std Light" charset="0"/>
                <a:ea typeface="Rockwell Std Light" charset="0"/>
                <a:cs typeface="Rockwell Std Light" charset="0"/>
              </a:rPr>
              <a:t>Har stort inflytande på politik och juridik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sz="3200" dirty="0">
                <a:latin typeface="Rockwell Std Light" charset="0"/>
                <a:ea typeface="Rockwell Std Light" charset="0"/>
                <a:cs typeface="Rockwell Std Light" charset="0"/>
              </a:rPr>
              <a:t>Bubblande kulturrevolution?</a:t>
            </a:r>
          </a:p>
        </p:txBody>
      </p:sp>
    </p:spTree>
    <p:extLst>
      <p:ext uri="{BB962C8B-B14F-4D97-AF65-F5344CB8AC3E}">
        <p14:creationId xmlns:p14="http://schemas.microsoft.com/office/powerpoint/2010/main" val="35426736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ubrik 4">
            <a:extLst>
              <a:ext uri="{FF2B5EF4-FFF2-40B4-BE49-F238E27FC236}">
                <a16:creationId xmlns:a16="http://schemas.microsoft.com/office/drawing/2014/main" id="{BF599520-BCA8-D347-970E-0DD9512AC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v-SE" dirty="0"/>
              <a:t>Allt kokar ner i tre enkla koncept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1C66E75-4C73-4C92-913E-EF669F2C6032}"/>
              </a:ext>
            </a:extLst>
          </p:cNvPr>
          <p:cNvSpPr txBox="1"/>
          <p:nvPr/>
        </p:nvSpPr>
        <p:spPr>
          <a:xfrm>
            <a:off x="539552" y="1500111"/>
            <a:ext cx="4680520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b="1" dirty="0" err="1">
                <a:latin typeface="Rockwell Std Light" charset="0"/>
                <a:ea typeface="Rockwell Std Light" charset="0"/>
                <a:cs typeface="Rockwell Std Light" charset="0"/>
              </a:rPr>
              <a:t>Hashning</a:t>
            </a:r>
            <a:endParaRPr lang="sv-SE" b="1" dirty="0">
              <a:latin typeface="Rockwell Std Light" charset="0"/>
              <a:ea typeface="Rockwell Std Light" charset="0"/>
              <a:cs typeface="Rockwell Std Light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sv-SE" dirty="0">
              <a:latin typeface="Rockwell Std Light" charset="0"/>
              <a:ea typeface="Rockwell Std Light" charset="0"/>
              <a:cs typeface="Rockwell Std Light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b="1" dirty="0">
                <a:latin typeface="Rockwell Std Light" charset="0"/>
                <a:ea typeface="Rockwell Std Light" charset="0"/>
                <a:cs typeface="Rockwell Std Light" charset="0"/>
              </a:rPr>
              <a:t>Kryptering</a:t>
            </a:r>
            <a:r>
              <a:rPr lang="sv-SE" dirty="0">
                <a:latin typeface="Rockwell Std Light" charset="0"/>
                <a:ea typeface="Rockwell Std Light" charset="0"/>
                <a:cs typeface="Rockwell Std Light" charset="0"/>
              </a:rPr>
              <a:t> (och dekryptering)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sv-SE" sz="2000" i="1" dirty="0">
                <a:latin typeface="Rockwell Std Light" charset="0"/>
                <a:ea typeface="Rockwell Std Light" charset="0"/>
                <a:cs typeface="Rockwell Std Light" charset="0"/>
              </a:rPr>
              <a:t>Symmetrisk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sv-SE" sz="2000" i="1" dirty="0">
                <a:latin typeface="Rockwell Std Light" charset="0"/>
                <a:ea typeface="Rockwell Std Light" charset="0"/>
                <a:cs typeface="Rockwell Std Light" charset="0"/>
              </a:rPr>
              <a:t>Asymmetrisk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sv-SE" dirty="0">
              <a:latin typeface="Rockwell Std Light" charset="0"/>
              <a:ea typeface="Rockwell Std Light" charset="0"/>
              <a:cs typeface="Rockwell Std Light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b="1" dirty="0">
                <a:latin typeface="Rockwell Std Light" charset="0"/>
                <a:ea typeface="Rockwell Std Light" charset="0"/>
                <a:cs typeface="Rockwell Std Light" charset="0"/>
              </a:rPr>
              <a:t>Signering</a:t>
            </a:r>
            <a:r>
              <a:rPr lang="sv-SE" dirty="0">
                <a:latin typeface="Rockwell Std Light" charset="0"/>
                <a:ea typeface="Rockwell Std Light" charset="0"/>
                <a:cs typeface="Rockwell Std Light" charset="0"/>
              </a:rPr>
              <a:t> (och verifiering)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sv-SE" sz="2000" i="1" dirty="0">
                <a:latin typeface="Rockwell Std Light" charset="0"/>
                <a:ea typeface="Rockwell Std Light" charset="0"/>
                <a:cs typeface="Rockwell Std Light" charset="0"/>
              </a:rPr>
              <a:t>Alltid asymmetrisk</a:t>
            </a:r>
          </a:p>
        </p:txBody>
      </p:sp>
      <p:pic>
        <p:nvPicPr>
          <p:cNvPr id="8194" name="Picture 2" descr="Bildresultat fÃ¶r cryptography">
            <a:extLst>
              <a:ext uri="{FF2B5EF4-FFF2-40B4-BE49-F238E27FC236}">
                <a16:creationId xmlns:a16="http://schemas.microsoft.com/office/drawing/2014/main" id="{5AA53880-E824-48BE-8711-232C739943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1635646"/>
            <a:ext cx="3283563" cy="2476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59032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DEF420FB-BB5E-4673-8393-5A4E5347B362}"/>
              </a:ext>
            </a:extLst>
          </p:cNvPr>
          <p:cNvSpPr/>
          <p:nvPr/>
        </p:nvSpPr>
        <p:spPr bwMode="auto">
          <a:xfrm>
            <a:off x="6097109" y="699199"/>
            <a:ext cx="2750906" cy="4127777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450"/>
              </a:spcAft>
            </a:pPr>
            <a:r>
              <a:rPr lang="en-US" sz="1500" dirty="0">
                <a:solidFill>
                  <a:srgbClr val="1A1A1A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Digest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C5F2575-1498-436E-B2E4-FCBD03A631C0}"/>
              </a:ext>
            </a:extLst>
          </p:cNvPr>
          <p:cNvSpPr/>
          <p:nvPr/>
        </p:nvSpPr>
        <p:spPr bwMode="auto">
          <a:xfrm>
            <a:off x="261004" y="699200"/>
            <a:ext cx="2750906" cy="4127777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450"/>
              </a:spcAft>
            </a:pPr>
            <a:r>
              <a:rPr lang="en-US" sz="1500" dirty="0">
                <a:solidFill>
                  <a:srgbClr val="1A1A1A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Input</a:t>
            </a:r>
          </a:p>
        </p:txBody>
      </p:sp>
      <p:sp>
        <p:nvSpPr>
          <p:cNvPr id="39" name="Arrow: Right 38">
            <a:extLst>
              <a:ext uri="{FF2B5EF4-FFF2-40B4-BE49-F238E27FC236}">
                <a16:creationId xmlns:a16="http://schemas.microsoft.com/office/drawing/2014/main" id="{16B53F82-658B-4137-8162-1A4F421920F5}"/>
              </a:ext>
            </a:extLst>
          </p:cNvPr>
          <p:cNvSpPr/>
          <p:nvPr/>
        </p:nvSpPr>
        <p:spPr bwMode="auto">
          <a:xfrm>
            <a:off x="2912696" y="2569210"/>
            <a:ext cx="3291680" cy="299672"/>
          </a:xfrm>
          <a:prstGeom prst="rightArrow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9354" eaLnBrk="1" hangingPunct="1">
              <a:lnSpc>
                <a:spcPct val="90000"/>
              </a:lnSpc>
            </a:pPr>
            <a:endParaRPr lang="en-US" sz="18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cs typeface="Segoe UI" pitchFamily="34" charset="0"/>
            </a:endParaRPr>
          </a:p>
        </p:txBody>
      </p:sp>
      <p:sp>
        <p:nvSpPr>
          <p:cNvPr id="40" name="Arrow: Right 39">
            <a:extLst>
              <a:ext uri="{FF2B5EF4-FFF2-40B4-BE49-F238E27FC236}">
                <a16:creationId xmlns:a16="http://schemas.microsoft.com/office/drawing/2014/main" id="{6D4D5F9B-2C8A-4F0D-8189-47D8B50470CF}"/>
              </a:ext>
            </a:extLst>
          </p:cNvPr>
          <p:cNvSpPr/>
          <p:nvPr/>
        </p:nvSpPr>
        <p:spPr bwMode="auto">
          <a:xfrm>
            <a:off x="2912696" y="3125803"/>
            <a:ext cx="3291680" cy="299672"/>
          </a:xfrm>
          <a:prstGeom prst="rightArrow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9354" eaLnBrk="1" hangingPunct="1">
              <a:lnSpc>
                <a:spcPct val="90000"/>
              </a:lnSpc>
            </a:pPr>
            <a:endParaRPr lang="en-US" sz="18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cs typeface="Segoe UI" pitchFamily="34" charset="0"/>
            </a:endParaRPr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D2F14B26-BF3A-4FFB-99E0-D3836A5462BB}"/>
              </a:ext>
            </a:extLst>
          </p:cNvPr>
          <p:cNvSpPr/>
          <p:nvPr/>
        </p:nvSpPr>
        <p:spPr bwMode="auto">
          <a:xfrm>
            <a:off x="2912696" y="3717844"/>
            <a:ext cx="3291680" cy="299672"/>
          </a:xfrm>
          <a:prstGeom prst="rightArrow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9354" eaLnBrk="1" hangingPunct="1">
              <a:lnSpc>
                <a:spcPct val="90000"/>
              </a:lnSpc>
            </a:pPr>
            <a:endParaRPr lang="en-US" sz="18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cs typeface="Segoe UI" pitchFamily="34" charset="0"/>
            </a:endParaRPr>
          </a:p>
        </p:txBody>
      </p: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125F0BC0-F4E9-4C76-87E0-AF96C8974AF1}"/>
              </a:ext>
            </a:extLst>
          </p:cNvPr>
          <p:cNvSpPr/>
          <p:nvPr/>
        </p:nvSpPr>
        <p:spPr bwMode="auto">
          <a:xfrm>
            <a:off x="2912696" y="4305568"/>
            <a:ext cx="3291680" cy="299672"/>
          </a:xfrm>
          <a:prstGeom prst="rightArrow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9354" eaLnBrk="1" hangingPunct="1">
              <a:lnSpc>
                <a:spcPct val="90000"/>
              </a:lnSpc>
            </a:pPr>
            <a:endParaRPr lang="en-US" sz="18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cs typeface="Segoe UI" pitchFamily="34" charset="0"/>
            </a:endParaRPr>
          </a:p>
        </p:txBody>
      </p: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71D60062-B339-4C4D-9A65-D778CD0A9551}"/>
              </a:ext>
            </a:extLst>
          </p:cNvPr>
          <p:cNvSpPr/>
          <p:nvPr/>
        </p:nvSpPr>
        <p:spPr bwMode="auto">
          <a:xfrm>
            <a:off x="2912696" y="1987338"/>
            <a:ext cx="3291680" cy="299672"/>
          </a:xfrm>
          <a:prstGeom prst="rightArrow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9354" eaLnBrk="1" hangingPunct="1">
              <a:lnSpc>
                <a:spcPct val="90000"/>
              </a:lnSpc>
            </a:pPr>
            <a:endParaRPr lang="en-US" sz="18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5273F5C-1749-434F-B255-94C00C41B991}"/>
              </a:ext>
            </a:extLst>
          </p:cNvPr>
          <p:cNvSpPr/>
          <p:nvPr/>
        </p:nvSpPr>
        <p:spPr bwMode="auto">
          <a:xfrm>
            <a:off x="3192973" y="699199"/>
            <a:ext cx="2750906" cy="4127777"/>
          </a:xfrm>
          <a:prstGeom prst="rect">
            <a:avLst/>
          </a:prstGeom>
          <a:solidFill>
            <a:srgbClr val="E6E6E6">
              <a:alpha val="1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450"/>
              </a:spcAft>
            </a:pPr>
            <a:r>
              <a:rPr lang="en-US" sz="1500" dirty="0">
                <a:solidFill>
                  <a:srgbClr val="0078D4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Cryptographic hash function 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F65A245-1263-46BF-BDF2-AF14CFDA3563}"/>
              </a:ext>
            </a:extLst>
          </p:cNvPr>
          <p:cNvGrpSpPr/>
          <p:nvPr/>
        </p:nvGrpSpPr>
        <p:grpSpPr>
          <a:xfrm>
            <a:off x="1292447" y="1204984"/>
            <a:ext cx="646317" cy="404046"/>
            <a:chOff x="1500027" y="1844750"/>
            <a:chExt cx="1387868" cy="867627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138FB9C2-0342-46C4-8B66-F95B1F68F579}"/>
                </a:ext>
              </a:extLst>
            </p:cNvPr>
            <p:cNvSpPr/>
            <p:nvPr/>
          </p:nvSpPr>
          <p:spPr bwMode="auto">
            <a:xfrm>
              <a:off x="1684963" y="1844750"/>
              <a:ext cx="1202932" cy="867627"/>
            </a:xfrm>
            <a:prstGeom prst="roundRect">
              <a:avLst>
                <a:gd name="adj" fmla="val 3334"/>
              </a:avLst>
            </a:prstGeom>
            <a:noFill/>
            <a:ln w="19050">
              <a:solidFill>
                <a:schemeClr val="accent1">
                  <a:lumMod val="7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99354" eaLnBrk="1" hangingPunct="1">
                <a:lnSpc>
                  <a:spcPct val="90000"/>
                </a:lnSpc>
              </a:pPr>
              <a:endParaRPr lang="en-US" sz="18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CF47DF0-D666-4015-BE8E-8758D236385C}"/>
                </a:ext>
              </a:extLst>
            </p:cNvPr>
            <p:cNvSpPr/>
            <p:nvPr/>
          </p:nvSpPr>
          <p:spPr bwMode="auto">
            <a:xfrm>
              <a:off x="1500027" y="2047395"/>
              <a:ext cx="441789" cy="4623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99354" eaLnBrk="1" hangingPunct="1">
                <a:lnSpc>
                  <a:spcPct val="90000"/>
                </a:lnSpc>
              </a:pPr>
              <a:endParaRPr lang="en-US" sz="18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BF1C64B-4C8B-4782-9CC3-F5790B429A44}"/>
              </a:ext>
            </a:extLst>
          </p:cNvPr>
          <p:cNvGrpSpPr/>
          <p:nvPr/>
        </p:nvGrpSpPr>
        <p:grpSpPr>
          <a:xfrm>
            <a:off x="7225902" y="1204984"/>
            <a:ext cx="614021" cy="404046"/>
            <a:chOff x="8834064" y="1844750"/>
            <a:chExt cx="1318516" cy="867627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F1FA6639-2BFC-451E-BE27-6BB54D3787E8}"/>
                </a:ext>
              </a:extLst>
            </p:cNvPr>
            <p:cNvSpPr/>
            <p:nvPr/>
          </p:nvSpPr>
          <p:spPr bwMode="auto">
            <a:xfrm>
              <a:off x="8834064" y="1844750"/>
              <a:ext cx="1202932" cy="867627"/>
            </a:xfrm>
            <a:prstGeom prst="roundRect">
              <a:avLst>
                <a:gd name="adj" fmla="val 3334"/>
              </a:avLst>
            </a:prstGeom>
            <a:noFill/>
            <a:ln w="19050">
              <a:solidFill>
                <a:schemeClr val="accent1">
                  <a:lumMod val="7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99354" eaLnBrk="1" hangingPunct="1">
                <a:lnSpc>
                  <a:spcPct val="90000"/>
                </a:lnSpc>
              </a:pPr>
              <a:endParaRPr lang="en-US" sz="18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DB18B11-3C1E-48D9-911D-D747F3B47CC6}"/>
                </a:ext>
              </a:extLst>
            </p:cNvPr>
            <p:cNvSpPr/>
            <p:nvPr/>
          </p:nvSpPr>
          <p:spPr bwMode="auto">
            <a:xfrm>
              <a:off x="9910281" y="2047395"/>
              <a:ext cx="242299" cy="4623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99354" eaLnBrk="1" hangingPunct="1">
                <a:lnSpc>
                  <a:spcPct val="90000"/>
                </a:lnSpc>
              </a:pPr>
              <a:endParaRPr lang="en-US" sz="18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B40279DD-A585-4D3B-9A6F-ECC2A1B7F2FB}"/>
              </a:ext>
            </a:extLst>
          </p:cNvPr>
          <p:cNvSpPr/>
          <p:nvPr/>
        </p:nvSpPr>
        <p:spPr bwMode="auto">
          <a:xfrm>
            <a:off x="376325" y="1837183"/>
            <a:ext cx="2536371" cy="534644"/>
          </a:xfrm>
          <a:prstGeom prst="rect">
            <a:avLst/>
          </a:prstGeom>
          <a:noFill/>
          <a:ln w="19050">
            <a:solidFill>
              <a:schemeClr val="bg1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99354" eaLnBrk="1" hangingPunct="1"/>
            <a:r>
              <a:rPr lang="en-US" sz="1350" dirty="0">
                <a:solidFill>
                  <a:srgbClr val="1A1A1A"/>
                </a:solidFill>
                <a:latin typeface="Segoe UI"/>
                <a:ea typeface="Segoe UI" pitchFamily="34" charset="0"/>
                <a:cs typeface="Segoe UI" pitchFamily="34" charset="0"/>
              </a:rPr>
              <a:t>Fox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D1BF672-9A1E-4C25-9572-F23C694746F9}"/>
              </a:ext>
            </a:extLst>
          </p:cNvPr>
          <p:cNvSpPr/>
          <p:nvPr/>
        </p:nvSpPr>
        <p:spPr bwMode="auto">
          <a:xfrm>
            <a:off x="376325" y="2424907"/>
            <a:ext cx="2536371" cy="534644"/>
          </a:xfrm>
          <a:prstGeom prst="rect">
            <a:avLst/>
          </a:prstGeom>
          <a:noFill/>
          <a:ln w="19050">
            <a:solidFill>
              <a:schemeClr val="bg1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99354" eaLnBrk="1" hangingPunct="1"/>
            <a:r>
              <a:rPr lang="en-US" sz="1350" dirty="0">
                <a:solidFill>
                  <a:srgbClr val="1A1A1A"/>
                </a:solidFill>
                <a:latin typeface="Segoe UI"/>
                <a:ea typeface="Segoe UI" pitchFamily="34" charset="0"/>
                <a:cs typeface="Segoe UI" pitchFamily="34" charset="0"/>
              </a:rPr>
              <a:t>The red fox jumps </a:t>
            </a:r>
            <a:br>
              <a:rPr lang="en-US" sz="1350" dirty="0">
                <a:solidFill>
                  <a:srgbClr val="1A1A1A"/>
                </a:solidFill>
                <a:latin typeface="Segoe UI"/>
                <a:ea typeface="Segoe UI" pitchFamily="34" charset="0"/>
                <a:cs typeface="Segoe UI" pitchFamily="34" charset="0"/>
              </a:rPr>
            </a:br>
            <a:r>
              <a:rPr lang="en-US" sz="1350" dirty="0">
                <a:solidFill>
                  <a:srgbClr val="1A1A1A"/>
                </a:soli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rPr>
              <a:t>over</a:t>
            </a:r>
            <a:r>
              <a:rPr lang="en-US" sz="1350" dirty="0">
                <a:solidFill>
                  <a:srgbClr val="1A1A1A"/>
                </a:solidFill>
                <a:latin typeface="Segoe UI"/>
                <a:ea typeface="Segoe UI" pitchFamily="34" charset="0"/>
                <a:cs typeface="Segoe UI" pitchFamily="34" charset="0"/>
              </a:rPr>
              <a:t> the blue dog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36E1792-F96D-4280-9642-D9C9B1E3E5AD}"/>
              </a:ext>
            </a:extLst>
          </p:cNvPr>
          <p:cNvSpPr/>
          <p:nvPr/>
        </p:nvSpPr>
        <p:spPr bwMode="auto">
          <a:xfrm>
            <a:off x="376325" y="3012633"/>
            <a:ext cx="2536371" cy="534644"/>
          </a:xfrm>
          <a:prstGeom prst="rect">
            <a:avLst/>
          </a:prstGeom>
          <a:noFill/>
          <a:ln w="19050">
            <a:solidFill>
              <a:schemeClr val="bg1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99354" eaLnBrk="1" hangingPunct="1"/>
            <a:r>
              <a:rPr lang="en-US" sz="1350" dirty="0">
                <a:solidFill>
                  <a:srgbClr val="1A1A1A"/>
                </a:solidFill>
                <a:latin typeface="Segoe UI"/>
                <a:ea typeface="Segoe UI" pitchFamily="34" charset="0"/>
                <a:cs typeface="Segoe UI" pitchFamily="34" charset="0"/>
              </a:rPr>
              <a:t>The red fox jumps </a:t>
            </a:r>
            <a:br>
              <a:rPr lang="en-US" sz="1350" dirty="0">
                <a:solidFill>
                  <a:srgbClr val="1A1A1A"/>
                </a:solidFill>
                <a:latin typeface="Segoe UI"/>
                <a:ea typeface="Segoe UI" pitchFamily="34" charset="0"/>
                <a:cs typeface="Segoe UI" pitchFamily="34" charset="0"/>
              </a:rPr>
            </a:br>
            <a:r>
              <a:rPr lang="en-US" sz="1350" dirty="0" err="1">
                <a:solidFill>
                  <a:srgbClr val="1A1A1A"/>
                </a:soli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rPr>
              <a:t>ouer</a:t>
            </a:r>
            <a:r>
              <a:rPr lang="en-US" sz="1350" dirty="0">
                <a:solidFill>
                  <a:srgbClr val="1A1A1A"/>
                </a:solidFill>
                <a:latin typeface="Segoe UI"/>
                <a:ea typeface="Segoe UI" pitchFamily="34" charset="0"/>
                <a:cs typeface="Segoe UI" pitchFamily="34" charset="0"/>
              </a:rPr>
              <a:t> the blue dog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0AA4AAA-A5FD-4804-84DB-96AAC9C99AE8}"/>
              </a:ext>
            </a:extLst>
          </p:cNvPr>
          <p:cNvSpPr/>
          <p:nvPr/>
        </p:nvSpPr>
        <p:spPr bwMode="auto">
          <a:xfrm>
            <a:off x="376325" y="3600357"/>
            <a:ext cx="2536371" cy="534644"/>
          </a:xfrm>
          <a:prstGeom prst="rect">
            <a:avLst/>
          </a:prstGeom>
          <a:noFill/>
          <a:ln w="19050">
            <a:solidFill>
              <a:schemeClr val="bg1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99354" eaLnBrk="1" hangingPunct="1"/>
            <a:r>
              <a:rPr lang="en-US" sz="1350" dirty="0">
                <a:solidFill>
                  <a:srgbClr val="1A1A1A"/>
                </a:solidFill>
                <a:latin typeface="Segoe UI"/>
                <a:ea typeface="Segoe UI" pitchFamily="34" charset="0"/>
                <a:cs typeface="Segoe UI" pitchFamily="34" charset="0"/>
              </a:rPr>
              <a:t>The red fox jumps </a:t>
            </a:r>
            <a:br>
              <a:rPr lang="en-US" sz="1350" dirty="0">
                <a:solidFill>
                  <a:srgbClr val="1A1A1A"/>
                </a:solidFill>
                <a:latin typeface="Segoe UI"/>
                <a:ea typeface="Segoe UI" pitchFamily="34" charset="0"/>
                <a:cs typeface="Segoe UI" pitchFamily="34" charset="0"/>
              </a:rPr>
            </a:br>
            <a:r>
              <a:rPr lang="en-US" sz="1350" dirty="0" err="1">
                <a:solidFill>
                  <a:srgbClr val="1A1A1A"/>
                </a:soli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rPr>
              <a:t>oevr</a:t>
            </a:r>
            <a:r>
              <a:rPr lang="en-US" sz="1350" dirty="0">
                <a:solidFill>
                  <a:srgbClr val="1A1A1A"/>
                </a:solidFill>
                <a:latin typeface="Segoe UI"/>
                <a:ea typeface="Segoe UI" pitchFamily="34" charset="0"/>
                <a:cs typeface="Segoe UI" pitchFamily="34" charset="0"/>
              </a:rPr>
              <a:t> the blue dog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86E3FCB-2650-4A66-AD95-B9049F749070}"/>
              </a:ext>
            </a:extLst>
          </p:cNvPr>
          <p:cNvSpPr/>
          <p:nvPr/>
        </p:nvSpPr>
        <p:spPr bwMode="auto">
          <a:xfrm>
            <a:off x="376325" y="4188082"/>
            <a:ext cx="2536371" cy="534644"/>
          </a:xfrm>
          <a:prstGeom prst="rect">
            <a:avLst/>
          </a:prstGeom>
          <a:noFill/>
          <a:ln w="19050">
            <a:solidFill>
              <a:schemeClr val="bg1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99354" eaLnBrk="1" hangingPunct="1"/>
            <a:r>
              <a:rPr lang="en-US" sz="1350" dirty="0">
                <a:solidFill>
                  <a:srgbClr val="1A1A1A"/>
                </a:solidFill>
                <a:latin typeface="Segoe UI"/>
                <a:ea typeface="Segoe UI" pitchFamily="34" charset="0"/>
                <a:cs typeface="Segoe UI" pitchFamily="34" charset="0"/>
              </a:rPr>
              <a:t>The red fox jumps </a:t>
            </a:r>
            <a:br>
              <a:rPr lang="en-US" sz="1350" dirty="0">
                <a:solidFill>
                  <a:srgbClr val="1A1A1A"/>
                </a:solidFill>
                <a:latin typeface="Segoe UI"/>
                <a:ea typeface="Segoe UI" pitchFamily="34" charset="0"/>
                <a:cs typeface="Segoe UI" pitchFamily="34" charset="0"/>
              </a:rPr>
            </a:br>
            <a:r>
              <a:rPr lang="en-US" sz="1350" dirty="0" err="1">
                <a:solidFill>
                  <a:srgbClr val="1A1A1A"/>
                </a:soli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rPr>
              <a:t>oer</a:t>
            </a:r>
            <a:r>
              <a:rPr lang="en-US" sz="1350" dirty="0">
                <a:solidFill>
                  <a:srgbClr val="1A1A1A"/>
                </a:solidFill>
                <a:latin typeface="Segoe UI"/>
                <a:ea typeface="Segoe UI" pitchFamily="34" charset="0"/>
                <a:cs typeface="Segoe UI" pitchFamily="34" charset="0"/>
              </a:rPr>
              <a:t> the blue dog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A54289B-DE25-4CA3-B6F9-81A45FA66671}"/>
              </a:ext>
            </a:extLst>
          </p:cNvPr>
          <p:cNvSpPr/>
          <p:nvPr/>
        </p:nvSpPr>
        <p:spPr bwMode="auto">
          <a:xfrm>
            <a:off x="6204377" y="1837183"/>
            <a:ext cx="2536371" cy="534644"/>
          </a:xfrm>
          <a:prstGeom prst="rect">
            <a:avLst/>
          </a:prstGeom>
          <a:noFill/>
          <a:ln w="19050">
            <a:solidFill>
              <a:schemeClr val="bg1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99354" eaLnBrk="1" hangingPunct="1"/>
            <a:r>
              <a:rPr lang="en-US" sz="1200" b="1" dirty="0">
                <a:solidFill>
                  <a:srgbClr val="1A1A1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DFCD 3454 BBEA 788A 751A</a:t>
            </a:r>
            <a:br>
              <a:rPr lang="en-US" sz="1200" b="1" dirty="0">
                <a:solidFill>
                  <a:srgbClr val="1A1A1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b="1" dirty="0">
                <a:solidFill>
                  <a:srgbClr val="1A1A1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696C 24D9 7009 CA99 2D17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FC072A4-3769-4644-B6E7-6049991CF112}"/>
              </a:ext>
            </a:extLst>
          </p:cNvPr>
          <p:cNvSpPr/>
          <p:nvPr/>
        </p:nvSpPr>
        <p:spPr bwMode="auto">
          <a:xfrm>
            <a:off x="6204377" y="2424907"/>
            <a:ext cx="2536371" cy="534644"/>
          </a:xfrm>
          <a:prstGeom prst="rect">
            <a:avLst/>
          </a:prstGeom>
          <a:noFill/>
          <a:ln w="19050">
            <a:solidFill>
              <a:schemeClr val="bg1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99354" eaLnBrk="1" hangingPunct="1"/>
            <a:r>
              <a:rPr lang="en-US" sz="1200" b="1" dirty="0">
                <a:solidFill>
                  <a:srgbClr val="1A1A1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0086 46BB FB7D CBE2 823C</a:t>
            </a:r>
          </a:p>
          <a:p>
            <a:pPr algn="ctr" defTabSz="699354" eaLnBrk="1" hangingPunct="1"/>
            <a:r>
              <a:rPr lang="en-US" sz="1200" b="1" dirty="0">
                <a:solidFill>
                  <a:srgbClr val="1A1A1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ACC7 6CD1 90B1 EE6C 3ABC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EC4FBE4-D400-4C8F-98A2-B474D5C5E401}"/>
              </a:ext>
            </a:extLst>
          </p:cNvPr>
          <p:cNvSpPr/>
          <p:nvPr/>
        </p:nvSpPr>
        <p:spPr bwMode="auto">
          <a:xfrm>
            <a:off x="6204377" y="3012633"/>
            <a:ext cx="2536371" cy="534644"/>
          </a:xfrm>
          <a:prstGeom prst="rect">
            <a:avLst/>
          </a:prstGeom>
          <a:noFill/>
          <a:ln w="19050">
            <a:solidFill>
              <a:schemeClr val="bg1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99354" eaLnBrk="1" hangingPunct="1"/>
            <a:r>
              <a:rPr lang="en-US" sz="1200" b="1" dirty="0">
                <a:solidFill>
                  <a:srgbClr val="1A1A1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8FD8 7558 7851 4F32 D1C6</a:t>
            </a:r>
          </a:p>
          <a:p>
            <a:pPr algn="ctr" defTabSz="699354" eaLnBrk="1" hangingPunct="1"/>
            <a:r>
              <a:rPr lang="en-US" sz="1200" b="1" dirty="0">
                <a:solidFill>
                  <a:srgbClr val="1A1A1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76B1 79A9 0DA4 AEFE 4819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CF69DE8-BEAB-4200-B641-032425D962CD}"/>
              </a:ext>
            </a:extLst>
          </p:cNvPr>
          <p:cNvSpPr/>
          <p:nvPr/>
        </p:nvSpPr>
        <p:spPr bwMode="auto">
          <a:xfrm>
            <a:off x="6204377" y="3600357"/>
            <a:ext cx="2536371" cy="534644"/>
          </a:xfrm>
          <a:prstGeom prst="rect">
            <a:avLst/>
          </a:prstGeom>
          <a:noFill/>
          <a:ln w="19050">
            <a:solidFill>
              <a:schemeClr val="bg1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99354" eaLnBrk="1" hangingPunct="1"/>
            <a:r>
              <a:rPr lang="en-US" sz="1200" b="1" dirty="0">
                <a:solidFill>
                  <a:srgbClr val="1A1A1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FCD3 7FDB 5AF2 C6FF 915F</a:t>
            </a:r>
          </a:p>
          <a:p>
            <a:pPr algn="ctr" defTabSz="699354" eaLnBrk="1" hangingPunct="1"/>
            <a:r>
              <a:rPr lang="en-US" sz="1200" b="1" dirty="0">
                <a:solidFill>
                  <a:srgbClr val="1A1A1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D401 C0A9 7D9A 46AF FB45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D32F8B3-552D-45AD-83C5-DB6CE67564BE}"/>
              </a:ext>
            </a:extLst>
          </p:cNvPr>
          <p:cNvSpPr/>
          <p:nvPr/>
        </p:nvSpPr>
        <p:spPr bwMode="auto">
          <a:xfrm>
            <a:off x="6204377" y="4188082"/>
            <a:ext cx="2536371" cy="534644"/>
          </a:xfrm>
          <a:prstGeom prst="rect">
            <a:avLst/>
          </a:prstGeom>
          <a:noFill/>
          <a:ln w="19050">
            <a:solidFill>
              <a:schemeClr val="bg1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99354" eaLnBrk="1" hangingPunct="1"/>
            <a:r>
              <a:rPr lang="en-US" sz="1200" b="1" dirty="0">
                <a:solidFill>
                  <a:srgbClr val="1A1A1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8ACA D682 D588 4C75 4BF4</a:t>
            </a:r>
          </a:p>
          <a:p>
            <a:pPr algn="ctr" defTabSz="699354" eaLnBrk="1" hangingPunct="1"/>
            <a:r>
              <a:rPr lang="en-US" sz="1200" b="1" dirty="0">
                <a:solidFill>
                  <a:srgbClr val="1A1A1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1799 7D88 BCF8 92B9 6A6C</a:t>
            </a:r>
          </a:p>
        </p:txBody>
      </p:sp>
      <p:sp useBgFill="1">
        <p:nvSpPr>
          <p:cNvPr id="47" name="Rectangle 46">
            <a:extLst>
              <a:ext uri="{FF2B5EF4-FFF2-40B4-BE49-F238E27FC236}">
                <a16:creationId xmlns:a16="http://schemas.microsoft.com/office/drawing/2014/main" id="{881297F3-B129-4071-8478-9B645DB898D0}"/>
              </a:ext>
            </a:extLst>
          </p:cNvPr>
          <p:cNvSpPr/>
          <p:nvPr/>
        </p:nvSpPr>
        <p:spPr bwMode="auto">
          <a:xfrm>
            <a:off x="0" y="1809988"/>
            <a:ext cx="261004" cy="3016988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9354" eaLnBrk="1" hangingPunct="1">
              <a:lnSpc>
                <a:spcPct val="90000"/>
              </a:lnSpc>
            </a:pPr>
            <a:endParaRPr lang="en-US" sz="18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8526AD7-C4AC-477E-BD49-9C855A64194E}"/>
              </a:ext>
            </a:extLst>
          </p:cNvPr>
          <p:cNvGrpSpPr/>
          <p:nvPr/>
        </p:nvGrpSpPr>
        <p:grpSpPr>
          <a:xfrm>
            <a:off x="4361274" y="1122639"/>
            <a:ext cx="386471" cy="614098"/>
            <a:chOff x="5767373" y="1496851"/>
            <a:chExt cx="515295" cy="818797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BC11E06-E7A1-4EB4-ABCA-D7F5BE21DBBC}"/>
                </a:ext>
              </a:extLst>
            </p:cNvPr>
            <p:cNvSpPr/>
            <p:nvPr/>
          </p:nvSpPr>
          <p:spPr>
            <a:xfrm>
              <a:off x="5795398" y="1804739"/>
              <a:ext cx="457819" cy="51090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699354" eaLnBrk="1" hangingPunct="1">
                <a:lnSpc>
                  <a:spcPct val="90000"/>
                </a:lnSpc>
              </a:pPr>
              <a:r>
                <a:rPr lang="en-US" sz="2100" dirty="0">
                  <a:solidFill>
                    <a:srgbClr val="0D0D0D"/>
                  </a:solidFill>
                  <a:latin typeface="Segoe UI"/>
                  <a:ea typeface="Segoe UI" pitchFamily="34" charset="0"/>
                  <a:cs typeface="Segoe UI" pitchFamily="34" charset="0"/>
                </a:rPr>
                <a:t>#</a:t>
              </a:r>
            </a:p>
          </p:txBody>
        </p:sp>
        <p:sp>
          <p:nvSpPr>
            <p:cNvPr id="35" name="Lock" title="Icon of a padlock">
              <a:extLst>
                <a:ext uri="{FF2B5EF4-FFF2-40B4-BE49-F238E27FC236}">
                  <a16:creationId xmlns:a16="http://schemas.microsoft.com/office/drawing/2014/main" id="{7967A0E1-E47A-4444-98AE-6A6E4E129CC0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5767373" y="1496851"/>
              <a:ext cx="515295" cy="720201"/>
            </a:xfrm>
            <a:custGeom>
              <a:avLst/>
              <a:gdLst>
                <a:gd name="T0" fmla="*/ 239 w 239"/>
                <a:gd name="T1" fmla="*/ 335 h 335"/>
                <a:gd name="T2" fmla="*/ 0 w 239"/>
                <a:gd name="T3" fmla="*/ 335 h 335"/>
                <a:gd name="T4" fmla="*/ 0 w 239"/>
                <a:gd name="T5" fmla="*/ 157 h 335"/>
                <a:gd name="T6" fmla="*/ 239 w 239"/>
                <a:gd name="T7" fmla="*/ 157 h 335"/>
                <a:gd name="T8" fmla="*/ 239 w 239"/>
                <a:gd name="T9" fmla="*/ 335 h 335"/>
                <a:gd name="T10" fmla="*/ 196 w 239"/>
                <a:gd name="T11" fmla="*/ 157 h 335"/>
                <a:gd name="T12" fmla="*/ 196 w 239"/>
                <a:gd name="T13" fmla="*/ 75 h 335"/>
                <a:gd name="T14" fmla="*/ 121 w 239"/>
                <a:gd name="T15" fmla="*/ 0 h 335"/>
                <a:gd name="T16" fmla="*/ 46 w 239"/>
                <a:gd name="T17" fmla="*/ 75 h 335"/>
                <a:gd name="T18" fmla="*/ 46 w 239"/>
                <a:gd name="T19" fmla="*/ 157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9" h="335">
                  <a:moveTo>
                    <a:pt x="239" y="335"/>
                  </a:moveTo>
                  <a:cubicBezTo>
                    <a:pt x="0" y="335"/>
                    <a:pt x="0" y="335"/>
                    <a:pt x="0" y="335"/>
                  </a:cubicBezTo>
                  <a:cubicBezTo>
                    <a:pt x="0" y="157"/>
                    <a:pt x="0" y="157"/>
                    <a:pt x="0" y="157"/>
                  </a:cubicBezTo>
                  <a:cubicBezTo>
                    <a:pt x="239" y="157"/>
                    <a:pt x="239" y="157"/>
                    <a:pt x="239" y="157"/>
                  </a:cubicBezTo>
                  <a:lnTo>
                    <a:pt x="239" y="335"/>
                  </a:lnTo>
                  <a:close/>
                  <a:moveTo>
                    <a:pt x="196" y="157"/>
                  </a:moveTo>
                  <a:cubicBezTo>
                    <a:pt x="196" y="75"/>
                    <a:pt x="196" y="75"/>
                    <a:pt x="196" y="75"/>
                  </a:cubicBezTo>
                  <a:cubicBezTo>
                    <a:pt x="196" y="34"/>
                    <a:pt x="163" y="0"/>
                    <a:pt x="121" y="0"/>
                  </a:cubicBezTo>
                  <a:cubicBezTo>
                    <a:pt x="79" y="0"/>
                    <a:pt x="46" y="34"/>
                    <a:pt x="46" y="75"/>
                  </a:cubicBezTo>
                  <a:cubicBezTo>
                    <a:pt x="46" y="157"/>
                    <a:pt x="46" y="157"/>
                    <a:pt x="46" y="157"/>
                  </a:cubicBezTo>
                </a:path>
              </a:pathLst>
            </a:custGeom>
            <a:noFill/>
            <a:ln w="19050" cap="sq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srgbClr val="1A1A1A"/>
                </a:solidFill>
                <a:latin typeface="Segoe UI"/>
                <a:ea typeface="+mn-ea"/>
              </a:endParaRPr>
            </a:p>
          </p:txBody>
        </p:sp>
      </p:grp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2BA2981B-CD8C-4882-981F-BD3BE727A7A1}"/>
              </a:ext>
            </a:extLst>
          </p:cNvPr>
          <p:cNvCxnSpPr>
            <a:cxnSpLocks/>
          </p:cNvCxnSpPr>
          <p:nvPr/>
        </p:nvCxnSpPr>
        <p:spPr>
          <a:xfrm>
            <a:off x="1360186" y="1407007"/>
            <a:ext cx="298481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21CEE273-27D7-4E1A-8977-42530CA42AEF}"/>
              </a:ext>
            </a:extLst>
          </p:cNvPr>
          <p:cNvCxnSpPr>
            <a:cxnSpLocks/>
          </p:cNvCxnSpPr>
          <p:nvPr/>
        </p:nvCxnSpPr>
        <p:spPr>
          <a:xfrm>
            <a:off x="7518325" y="1407185"/>
            <a:ext cx="298481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547926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5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7.40741E-7 L -0.36485 7.40741E-7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24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5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7.40741E-7 L -0.36485 7.40741E-7 " pathEditMode="relative" rAng="0" ptsTypes="AA">
                                      <p:cBhvr>
                                        <p:cTn id="30" dur="500" spd="-100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24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8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35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7.40741E-7 L -0.36485 7.40741E-7 " pathEditMode="relative" rAng="0" ptsTypes="AA">
                                      <p:cBhvr>
                                        <p:cTn id="46" dur="500" spd="-100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24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8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35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7.40741E-7 L -0.36485 7.40741E-7 " pathEditMode="relative" rAng="0" ptsTypes="AA">
                                      <p:cBhvr>
                                        <p:cTn id="62" dur="500" spd="-100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24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000"/>
                            </p:stCondLst>
                            <p:childTnLst>
                              <p:par>
                                <p:cTn id="6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8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"/>
                            </p:stCondLst>
                            <p:childTnLst>
                              <p:par>
                                <p:cTn id="7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35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7.40741E-7 L -0.36485 7.40741E-7 " pathEditMode="relative" rAng="0" ptsTypes="AA">
                                      <p:cBhvr>
                                        <p:cTn id="78" dur="500" spd="-100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24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000"/>
                            </p:stCondLst>
                            <p:childTnLst>
                              <p:par>
                                <p:cTn id="8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39" grpId="1" animBg="1"/>
      <p:bldP spid="40" grpId="0" animBg="1"/>
      <p:bldP spid="40" grpId="1" animBg="1"/>
      <p:bldP spid="41" grpId="0" animBg="1"/>
      <p:bldP spid="41" grpId="1" animBg="1"/>
      <p:bldP spid="42" grpId="0" animBg="1"/>
      <p:bldP spid="42" grpId="1" animBg="1"/>
      <p:bldP spid="36" grpId="0" animBg="1"/>
      <p:bldP spid="36" grpId="1" animBg="1"/>
      <p:bldP spid="23" grpId="0" animBg="1"/>
      <p:bldP spid="24" grpId="0" animBg="1"/>
      <p:bldP spid="25" grpId="0" animBg="1"/>
      <p:bldP spid="26" grpId="0" animBg="1"/>
      <p:bldP spid="27" grpId="0" animBg="1"/>
      <p:bldP spid="30" grpId="0" animBg="1"/>
      <p:bldP spid="31" grpId="0" animBg="1"/>
      <p:bldP spid="32" grpId="0" animBg="1"/>
      <p:bldP spid="33" grpId="0" animBg="1"/>
      <p:bldP spid="3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ubrik 4">
            <a:extLst>
              <a:ext uri="{FF2B5EF4-FFF2-40B4-BE49-F238E27FC236}">
                <a16:creationId xmlns:a16="http://schemas.microsoft.com/office/drawing/2014/main" id="{BF599520-BCA8-D347-970E-0DD9512AC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v-SE" dirty="0" err="1"/>
              <a:t>Kryptigrafisk</a:t>
            </a:r>
            <a:r>
              <a:rPr lang="sv-SE" dirty="0"/>
              <a:t> </a:t>
            </a:r>
            <a:r>
              <a:rPr lang="sv-SE" dirty="0" err="1"/>
              <a:t>hashfunktion</a:t>
            </a:r>
            <a:r>
              <a:rPr lang="sv-SE" dirty="0"/>
              <a:t> - demo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7AA00E-E24D-40AF-9245-E24B7AC67BBF}"/>
              </a:ext>
            </a:extLst>
          </p:cNvPr>
          <p:cNvSpPr txBox="1"/>
          <p:nvPr/>
        </p:nvSpPr>
        <p:spPr>
          <a:xfrm>
            <a:off x="755576" y="1995686"/>
            <a:ext cx="727280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3200" b="0" i="0" baseline="0" dirty="0">
                <a:latin typeface="Rockwell Std Light" charset="0"/>
                <a:ea typeface="Rockwell Std Light" charset="0"/>
                <a:cs typeface="Rockwell Std Light" charset="0"/>
              </a:rPr>
              <a:t>Demo i .NET </a:t>
            </a:r>
            <a:r>
              <a:rPr lang="sv-SE" sz="3200" b="0" i="0" baseline="0" dirty="0" err="1">
                <a:latin typeface="Rockwell Std Light" charset="0"/>
                <a:ea typeface="Rockwell Std Light" charset="0"/>
                <a:cs typeface="Rockwell Std Light" charset="0"/>
              </a:rPr>
              <a:t>Core</a:t>
            </a:r>
            <a:r>
              <a:rPr lang="sv-SE" sz="3200" b="0" i="0" baseline="0" dirty="0">
                <a:latin typeface="Rockwell Std Light" charset="0"/>
                <a:ea typeface="Rockwell Std Light" charset="0"/>
                <a:cs typeface="Rockwell Std Light" charset="0"/>
              </a:rPr>
              <a:t>,</a:t>
            </a:r>
            <a:r>
              <a:rPr lang="sv-SE" sz="3200" dirty="0">
                <a:latin typeface="Rockwell Std Light" charset="0"/>
                <a:ea typeface="Rockwell Std Light" charset="0"/>
                <a:cs typeface="Rockwell Std Light" charset="0"/>
              </a:rPr>
              <a:t> </a:t>
            </a:r>
          </a:p>
          <a:p>
            <a:r>
              <a:rPr lang="sv-SE" sz="3200" dirty="0">
                <a:latin typeface="Rockwell Std Light" charset="0"/>
                <a:ea typeface="Rockwell Std Light" charset="0"/>
                <a:cs typeface="Rockwell Std Light" charset="0"/>
              </a:rPr>
              <a:t>med algoritmen </a:t>
            </a:r>
            <a:r>
              <a:rPr lang="sv-SE" sz="3200" b="1" i="0" baseline="0" dirty="0">
                <a:latin typeface="Rockwell Std Light" charset="0"/>
                <a:ea typeface="Rockwell Std Light" charset="0"/>
                <a:cs typeface="Rockwell Std Light" charset="0"/>
              </a:rPr>
              <a:t>SHA-2</a:t>
            </a:r>
            <a:r>
              <a:rPr lang="sv-SE" sz="3200" b="0" i="0" baseline="0" dirty="0">
                <a:latin typeface="Rockwell Std Light" charset="0"/>
                <a:ea typeface="Rockwell Std Light" charset="0"/>
                <a:cs typeface="Rockwell Std Light" charset="0"/>
              </a:rPr>
              <a:t> (</a:t>
            </a:r>
            <a:r>
              <a:rPr lang="sv-SE" sz="3200" b="0" i="0" baseline="0" dirty="0" err="1">
                <a:latin typeface="Rockwell Std Light" charset="0"/>
                <a:ea typeface="Rockwell Std Light" charset="0"/>
                <a:cs typeface="Rockwell Std Light" charset="0"/>
              </a:rPr>
              <a:t>aka</a:t>
            </a:r>
            <a:r>
              <a:rPr lang="sv-SE" sz="3200" b="0" i="0" baseline="0" dirty="0">
                <a:latin typeface="Rockwell Std Light" charset="0"/>
                <a:ea typeface="Rockwell Std Light" charset="0"/>
                <a:cs typeface="Rockwell Std Light" charset="0"/>
              </a:rPr>
              <a:t> </a:t>
            </a:r>
            <a:r>
              <a:rPr lang="sv-SE" sz="3200" b="1" i="0" baseline="0" dirty="0">
                <a:latin typeface="Rockwell Std Light" charset="0"/>
                <a:ea typeface="Rockwell Std Light" charset="0"/>
                <a:cs typeface="Rockwell Std Light" charset="0"/>
              </a:rPr>
              <a:t>SHA-256</a:t>
            </a:r>
            <a:r>
              <a:rPr lang="sv-SE" sz="3200" b="0" i="0" baseline="0" dirty="0">
                <a:latin typeface="Rockwell Std Light" charset="0"/>
                <a:ea typeface="Rockwell Std Light" charset="0"/>
                <a:cs typeface="Rockwell Std Light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8702641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ubrik 4">
            <a:extLst>
              <a:ext uri="{FF2B5EF4-FFF2-40B4-BE49-F238E27FC236}">
                <a16:creationId xmlns:a16="http://schemas.microsoft.com/office/drawing/2014/main" id="{BF599520-BCA8-D347-970E-0DD9512AC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v-SE" dirty="0"/>
              <a:t>Krypto-vad?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1C66E75-4C73-4C92-913E-EF669F2C6032}"/>
              </a:ext>
            </a:extLst>
          </p:cNvPr>
          <p:cNvSpPr txBox="1"/>
          <p:nvPr/>
        </p:nvSpPr>
        <p:spPr>
          <a:xfrm>
            <a:off x="325916" y="1335193"/>
            <a:ext cx="8305340" cy="27964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sv-SE" b="1" dirty="0"/>
              <a:t>”Kryptografi</a:t>
            </a:r>
            <a:r>
              <a:rPr lang="sv-SE" dirty="0"/>
              <a:t> (grek. </a:t>
            </a:r>
            <a:r>
              <a:rPr lang="sv-SE" dirty="0" err="1"/>
              <a:t>cruptos</a:t>
            </a:r>
            <a:r>
              <a:rPr lang="sv-SE" dirty="0"/>
              <a:t> = "</a:t>
            </a:r>
            <a:r>
              <a:rPr lang="sv-SE" b="1" dirty="0"/>
              <a:t>gömd</a:t>
            </a:r>
            <a:r>
              <a:rPr lang="sv-SE" dirty="0"/>
              <a:t>", </a:t>
            </a:r>
            <a:r>
              <a:rPr lang="sv-SE" dirty="0" err="1"/>
              <a:t>graphein</a:t>
            </a:r>
            <a:r>
              <a:rPr lang="sv-SE" dirty="0"/>
              <a:t> = "</a:t>
            </a:r>
            <a:r>
              <a:rPr lang="sv-SE" b="1" dirty="0"/>
              <a:t>skrift</a:t>
            </a:r>
            <a:r>
              <a:rPr lang="sv-SE" dirty="0"/>
              <a:t>") avser kommunikation som utformats med avsikt att undanhålla hemlig information från obehöriga. Kryptografin är det operativa utförandet av det man studerar inom kryptologin (läran om </a:t>
            </a:r>
            <a:r>
              <a:rPr lang="sv-SE" b="1" dirty="0"/>
              <a:t>kryptografi</a:t>
            </a:r>
            <a:r>
              <a:rPr lang="sv-SE" dirty="0"/>
              <a:t>).”</a:t>
            </a:r>
            <a:endParaRPr lang="sv-SE" dirty="0">
              <a:latin typeface="Rockwell Std Light" charset="0"/>
              <a:ea typeface="Rockwell Std Light" charset="0"/>
              <a:cs typeface="Rockwell Std Light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E83E255-BB16-49CF-A13B-BE18330DE6B4}"/>
              </a:ext>
            </a:extLst>
          </p:cNvPr>
          <p:cNvSpPr txBox="1"/>
          <p:nvPr/>
        </p:nvSpPr>
        <p:spPr>
          <a:xfrm>
            <a:off x="6612416" y="3839213"/>
            <a:ext cx="22056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3200" b="0" i="1" baseline="0" dirty="0">
                <a:latin typeface="Rockwell Std Light" charset="0"/>
                <a:ea typeface="Rockwell Std Light" charset="0"/>
                <a:cs typeface="Rockwell Std Light" charset="0"/>
              </a:rPr>
              <a:t>- </a:t>
            </a:r>
            <a:r>
              <a:rPr lang="sv-SE" sz="3200" b="0" i="1" baseline="0" dirty="0" err="1">
                <a:latin typeface="Rockwell Std Light" charset="0"/>
                <a:ea typeface="Rockwell Std Light" charset="0"/>
                <a:cs typeface="Rockwell Std Light" charset="0"/>
              </a:rPr>
              <a:t>Wikipedia</a:t>
            </a:r>
            <a:endParaRPr lang="sv-SE" sz="3200" b="0" i="1" baseline="0" dirty="0">
              <a:latin typeface="Rockwell Std Light" charset="0"/>
              <a:ea typeface="Rockwell Std Light" charset="0"/>
              <a:cs typeface="Rockwell Std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01872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ubrik 4">
            <a:extLst>
              <a:ext uri="{FF2B5EF4-FFF2-40B4-BE49-F238E27FC236}">
                <a16:creationId xmlns:a16="http://schemas.microsoft.com/office/drawing/2014/main" id="{BF599520-BCA8-D347-970E-0DD9512AC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v-SE" dirty="0"/>
              <a:t>Allt kokar ner i tre enkla koncept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1C66E75-4C73-4C92-913E-EF669F2C6032}"/>
              </a:ext>
            </a:extLst>
          </p:cNvPr>
          <p:cNvSpPr txBox="1"/>
          <p:nvPr/>
        </p:nvSpPr>
        <p:spPr>
          <a:xfrm>
            <a:off x="539552" y="1500111"/>
            <a:ext cx="4680520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b="1" dirty="0" err="1">
                <a:latin typeface="Rockwell Std Light" charset="0"/>
                <a:ea typeface="Rockwell Std Light" charset="0"/>
                <a:cs typeface="Rockwell Std Light" charset="0"/>
              </a:rPr>
              <a:t>Hashning</a:t>
            </a:r>
            <a:endParaRPr lang="sv-SE" b="1" dirty="0">
              <a:latin typeface="Rockwell Std Light" charset="0"/>
              <a:ea typeface="Rockwell Std Light" charset="0"/>
              <a:cs typeface="Rockwell Std Light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sv-SE" dirty="0">
              <a:latin typeface="Rockwell Std Light" charset="0"/>
              <a:ea typeface="Rockwell Std Light" charset="0"/>
              <a:cs typeface="Rockwell Std Light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b="1" dirty="0">
                <a:latin typeface="Rockwell Std Light" charset="0"/>
                <a:ea typeface="Rockwell Std Light" charset="0"/>
                <a:cs typeface="Rockwell Std Light" charset="0"/>
              </a:rPr>
              <a:t>Kryptering</a:t>
            </a:r>
            <a:r>
              <a:rPr lang="sv-SE" dirty="0">
                <a:latin typeface="Rockwell Std Light" charset="0"/>
                <a:ea typeface="Rockwell Std Light" charset="0"/>
                <a:cs typeface="Rockwell Std Light" charset="0"/>
              </a:rPr>
              <a:t> (och dekryptering)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sv-SE" sz="2000" i="1" dirty="0">
                <a:latin typeface="Rockwell Std Light" charset="0"/>
                <a:ea typeface="Rockwell Std Light" charset="0"/>
                <a:cs typeface="Rockwell Std Light" charset="0"/>
              </a:rPr>
              <a:t>Symmetrisk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sv-SE" sz="2000" i="1" dirty="0">
                <a:latin typeface="Rockwell Std Light" charset="0"/>
                <a:ea typeface="Rockwell Std Light" charset="0"/>
                <a:cs typeface="Rockwell Std Light" charset="0"/>
              </a:rPr>
              <a:t>Asymmetrisk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sv-SE" dirty="0">
              <a:latin typeface="Rockwell Std Light" charset="0"/>
              <a:ea typeface="Rockwell Std Light" charset="0"/>
              <a:cs typeface="Rockwell Std Light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b="1" dirty="0">
                <a:latin typeface="Rockwell Std Light" charset="0"/>
                <a:ea typeface="Rockwell Std Light" charset="0"/>
                <a:cs typeface="Rockwell Std Light" charset="0"/>
              </a:rPr>
              <a:t>Signering</a:t>
            </a:r>
            <a:r>
              <a:rPr lang="sv-SE" dirty="0">
                <a:latin typeface="Rockwell Std Light" charset="0"/>
                <a:ea typeface="Rockwell Std Light" charset="0"/>
                <a:cs typeface="Rockwell Std Light" charset="0"/>
              </a:rPr>
              <a:t> (och verifiering)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sv-SE" sz="2000" i="1" dirty="0">
                <a:latin typeface="Rockwell Std Light" charset="0"/>
                <a:ea typeface="Rockwell Std Light" charset="0"/>
                <a:cs typeface="Rockwell Std Light" charset="0"/>
              </a:rPr>
              <a:t>Alltid asymmetrisk</a:t>
            </a:r>
          </a:p>
        </p:txBody>
      </p:sp>
      <p:pic>
        <p:nvPicPr>
          <p:cNvPr id="8194" name="Picture 2" descr="Bildresultat fÃ¶r cryptography">
            <a:extLst>
              <a:ext uri="{FF2B5EF4-FFF2-40B4-BE49-F238E27FC236}">
                <a16:creationId xmlns:a16="http://schemas.microsoft.com/office/drawing/2014/main" id="{5AA53880-E824-48BE-8711-232C739943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1635646"/>
            <a:ext cx="3283563" cy="2476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raphic 3" descr="Checkmark">
            <a:extLst>
              <a:ext uri="{FF2B5EF4-FFF2-40B4-BE49-F238E27FC236}">
                <a16:creationId xmlns:a16="http://schemas.microsoft.com/office/drawing/2014/main" id="{2F204E5A-317F-498F-8C69-5DF1C3C7B4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8253" y="1470023"/>
            <a:ext cx="273174" cy="529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5502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ubrik 4">
            <a:extLst>
              <a:ext uri="{FF2B5EF4-FFF2-40B4-BE49-F238E27FC236}">
                <a16:creationId xmlns:a16="http://schemas.microsoft.com/office/drawing/2014/main" id="{BF599520-BCA8-D347-970E-0DD9512AC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v-SE" dirty="0"/>
              <a:t>Kryptering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1C66E75-4C73-4C92-913E-EF669F2C6032}"/>
              </a:ext>
            </a:extLst>
          </p:cNvPr>
          <p:cNvSpPr txBox="1"/>
          <p:nvPr/>
        </p:nvSpPr>
        <p:spPr>
          <a:xfrm>
            <a:off x="1115616" y="1491630"/>
            <a:ext cx="72008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000" dirty="0">
                <a:latin typeface="Rockwell Std Light" charset="0"/>
                <a:ea typeface="Rockwell Std Light" charset="0"/>
                <a:cs typeface="Rockwell Std Light" charset="0"/>
              </a:rPr>
              <a:t>Skicka information till mottagare som inte går att tolka om du inte har tillgång till en nyckel</a:t>
            </a:r>
          </a:p>
          <a:p>
            <a:endParaRPr lang="sv-SE" sz="2000" dirty="0">
              <a:latin typeface="Rockwell Std Light" charset="0"/>
              <a:ea typeface="Rockwell Std Light" charset="0"/>
              <a:cs typeface="Rockwell Std Light" charset="0"/>
            </a:endParaRPr>
          </a:p>
          <a:p>
            <a:r>
              <a:rPr lang="sv-SE" sz="2000" dirty="0">
                <a:latin typeface="Rockwell Std Light" charset="0"/>
                <a:ea typeface="Rockwell Std Light" charset="0"/>
                <a:cs typeface="Rockwell Std Light" charset="0"/>
              </a:rPr>
              <a:t>Kryptering består av två delar, en </a:t>
            </a:r>
            <a:r>
              <a:rPr lang="sv-SE" sz="2000" b="1" dirty="0">
                <a:latin typeface="Rockwell Std Light" charset="0"/>
                <a:ea typeface="Rockwell Std Light" charset="0"/>
                <a:cs typeface="Rockwell Std Light" charset="0"/>
              </a:rPr>
              <a:t>algoritm</a:t>
            </a:r>
            <a:r>
              <a:rPr lang="sv-SE" sz="2000" dirty="0">
                <a:latin typeface="Rockwell Std Light" charset="0"/>
                <a:ea typeface="Rockwell Std Light" charset="0"/>
                <a:cs typeface="Rockwell Std Light" charset="0"/>
              </a:rPr>
              <a:t> och en </a:t>
            </a:r>
            <a:r>
              <a:rPr lang="sv-SE" sz="2000" b="1" dirty="0">
                <a:latin typeface="Rockwell Std Light" charset="0"/>
                <a:ea typeface="Rockwell Std Light" charset="0"/>
                <a:cs typeface="Rockwell Std Light" charset="0"/>
              </a:rPr>
              <a:t>nyckel</a:t>
            </a:r>
            <a:endParaRPr lang="sv-SE" sz="2000" dirty="0">
              <a:latin typeface="Rockwell Std Light" charset="0"/>
              <a:ea typeface="Rockwell Std Light" charset="0"/>
              <a:cs typeface="Rockwell Std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1091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ubrik 4">
            <a:extLst>
              <a:ext uri="{FF2B5EF4-FFF2-40B4-BE49-F238E27FC236}">
                <a16:creationId xmlns:a16="http://schemas.microsoft.com/office/drawing/2014/main" id="{BF599520-BCA8-D347-970E-0DD9512AC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v-SE" dirty="0"/>
              <a:t>Symmetrisk och asymmetrisk kryptering</a:t>
            </a:r>
          </a:p>
        </p:txBody>
      </p:sp>
      <p:pic>
        <p:nvPicPr>
          <p:cNvPr id="7170" name="Picture 2" descr="Symmetric Encryption">
            <a:extLst>
              <a:ext uri="{FF2B5EF4-FFF2-40B4-BE49-F238E27FC236}">
                <a16:creationId xmlns:a16="http://schemas.microsoft.com/office/drawing/2014/main" id="{82DF00B9-A03C-49D2-8276-6A4E43321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653648"/>
            <a:ext cx="4221088" cy="2110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Asymmetric Encryption">
            <a:extLst>
              <a:ext uri="{FF2B5EF4-FFF2-40B4-BE49-F238E27FC236}">
                <a16:creationId xmlns:a16="http://schemas.microsoft.com/office/drawing/2014/main" id="{39F5BE59-0628-446B-BCAC-7D01C75671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1392" y="1617644"/>
            <a:ext cx="4293096" cy="2146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16415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ubrik 4">
            <a:extLst>
              <a:ext uri="{FF2B5EF4-FFF2-40B4-BE49-F238E27FC236}">
                <a16:creationId xmlns:a16="http://schemas.microsoft.com/office/drawing/2014/main" id="{BF599520-BCA8-D347-970E-0DD9512AC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v-SE" dirty="0"/>
              <a:t>Symmetrisk och asymmetrisk kryptering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1C66E75-4C73-4C92-913E-EF669F2C6032}"/>
              </a:ext>
            </a:extLst>
          </p:cNvPr>
          <p:cNvSpPr txBox="1"/>
          <p:nvPr/>
        </p:nvSpPr>
        <p:spPr>
          <a:xfrm>
            <a:off x="323528" y="1491630"/>
            <a:ext cx="8784976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800" b="1" dirty="0">
                <a:latin typeface="Rockwell Std Light" charset="0"/>
                <a:ea typeface="Rockwell Std Light" charset="0"/>
                <a:cs typeface="Rockwell Std Light" charset="0"/>
              </a:rPr>
              <a:t>Symmetrisk</a:t>
            </a:r>
            <a:endParaRPr lang="sv-SE" sz="2000" b="1" dirty="0">
              <a:latin typeface="Rockwell Std Light" charset="0"/>
              <a:ea typeface="Rockwell Std Light" charset="0"/>
              <a:cs typeface="Rockwell Std Light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v-SE" sz="2000" b="1" dirty="0">
                <a:latin typeface="Rockwell Std Light" charset="0"/>
                <a:ea typeface="Rockwell Std Light" charset="0"/>
                <a:cs typeface="Rockwell Std Light" charset="0"/>
              </a:rPr>
              <a:t>Samma nyckel </a:t>
            </a:r>
            <a:r>
              <a:rPr lang="sv-SE" sz="2000" dirty="0">
                <a:latin typeface="Rockwell Std Light" charset="0"/>
                <a:ea typeface="Rockwell Std Light" charset="0"/>
                <a:cs typeface="Rockwell Std Light" charset="0"/>
              </a:rPr>
              <a:t>vid kryptering och dekryptering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v-SE" sz="2000" dirty="0">
                <a:latin typeface="Rockwell Std Light" charset="0"/>
                <a:ea typeface="Rockwell Std Light" charset="0"/>
                <a:cs typeface="Rockwell Std Light" charset="0"/>
              </a:rPr>
              <a:t>Sändare och mottagare har tillgång till </a:t>
            </a:r>
            <a:r>
              <a:rPr lang="sv-SE" sz="2000" b="1" dirty="0">
                <a:latin typeface="Rockwell Std Light" charset="0"/>
                <a:ea typeface="Rockwell Std Light" charset="0"/>
                <a:cs typeface="Rockwell Std Light" charset="0"/>
              </a:rPr>
              <a:t>samma</a:t>
            </a:r>
            <a:r>
              <a:rPr lang="sv-SE" sz="2000" dirty="0">
                <a:latin typeface="Rockwell Std Light" charset="0"/>
                <a:ea typeface="Rockwell Std Light" charset="0"/>
                <a:cs typeface="Rockwell Std Light" charset="0"/>
              </a:rPr>
              <a:t> </a:t>
            </a:r>
            <a:r>
              <a:rPr lang="sv-SE" sz="2000" b="1" dirty="0">
                <a:latin typeface="Rockwell Std Light" charset="0"/>
                <a:ea typeface="Rockwell Std Light" charset="0"/>
                <a:cs typeface="Rockwell Std Light" charset="0"/>
              </a:rPr>
              <a:t>nyckel</a:t>
            </a:r>
          </a:p>
          <a:p>
            <a:endParaRPr lang="sv-SE" sz="2000" dirty="0">
              <a:latin typeface="Rockwell Std Light" charset="0"/>
              <a:ea typeface="Rockwell Std Light" charset="0"/>
              <a:cs typeface="Rockwell Std Light" charset="0"/>
            </a:endParaRPr>
          </a:p>
          <a:p>
            <a:r>
              <a:rPr lang="sv-SE" sz="2800" b="1" dirty="0" err="1">
                <a:latin typeface="Rockwell Std Light" charset="0"/>
                <a:ea typeface="Rockwell Std Light" charset="0"/>
                <a:cs typeface="Rockwell Std Light" charset="0"/>
              </a:rPr>
              <a:t>Assymetrisk</a:t>
            </a:r>
            <a:endParaRPr lang="sv-SE" sz="2000" b="1" dirty="0">
              <a:latin typeface="Rockwell Std Light" charset="0"/>
              <a:ea typeface="Rockwell Std Light" charset="0"/>
              <a:cs typeface="Rockwell Std Light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v-SE" sz="2000" b="1" dirty="0">
                <a:latin typeface="Rockwell Std Light" charset="0"/>
                <a:ea typeface="Rockwell Std Light" charset="0"/>
                <a:cs typeface="Rockwell Std Light" charset="0"/>
              </a:rPr>
              <a:t>Två</a:t>
            </a:r>
            <a:r>
              <a:rPr lang="sv-SE" sz="2000" dirty="0">
                <a:latin typeface="Rockwell Std Light" charset="0"/>
                <a:ea typeface="Rockwell Std Light" charset="0"/>
                <a:cs typeface="Rockwell Std Light" charset="0"/>
              </a:rPr>
              <a:t> </a:t>
            </a:r>
            <a:r>
              <a:rPr lang="sv-SE" sz="2000" b="1" dirty="0">
                <a:latin typeface="Rockwell Std Light" charset="0"/>
                <a:ea typeface="Rockwell Std Light" charset="0"/>
                <a:cs typeface="Rockwell Std Light" charset="0"/>
              </a:rPr>
              <a:t>olika nycklar </a:t>
            </a:r>
            <a:r>
              <a:rPr lang="sv-SE" sz="2000" dirty="0">
                <a:latin typeface="Rockwell Std Light" charset="0"/>
                <a:ea typeface="Rockwell Std Light" charset="0"/>
                <a:cs typeface="Rockwell Std Light" charset="0"/>
              </a:rPr>
              <a:t>används, publik och privat (nyckelpar)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v-SE" sz="2000" dirty="0">
                <a:latin typeface="Rockwell Std Light" charset="0"/>
                <a:ea typeface="Rockwell Std Light" charset="0"/>
                <a:cs typeface="Rockwell Std Light" charset="0"/>
              </a:rPr>
              <a:t>Sändare krypterar med </a:t>
            </a:r>
            <a:r>
              <a:rPr lang="sv-SE" sz="2000" b="1" dirty="0">
                <a:latin typeface="Rockwell Std Light" charset="0"/>
                <a:ea typeface="Rockwell Std Light" charset="0"/>
                <a:cs typeface="Rockwell Std Light" charset="0"/>
              </a:rPr>
              <a:t>publik</a:t>
            </a:r>
            <a:r>
              <a:rPr lang="sv-SE" sz="2000" dirty="0">
                <a:latin typeface="Rockwell Std Light" charset="0"/>
                <a:ea typeface="Rockwell Std Light" charset="0"/>
                <a:cs typeface="Rockwell Std Light" charset="0"/>
              </a:rPr>
              <a:t> nyckel, mottagare dekrypterar med </a:t>
            </a:r>
            <a:r>
              <a:rPr lang="sv-SE" sz="2000" b="1" dirty="0">
                <a:latin typeface="Rockwell Std Light" charset="0"/>
                <a:ea typeface="Rockwell Std Light" charset="0"/>
                <a:cs typeface="Rockwell Std Light" charset="0"/>
              </a:rPr>
              <a:t>privat</a:t>
            </a:r>
          </a:p>
        </p:txBody>
      </p:sp>
    </p:spTree>
    <p:extLst>
      <p:ext uri="{BB962C8B-B14F-4D97-AF65-F5344CB8AC3E}">
        <p14:creationId xmlns:p14="http://schemas.microsoft.com/office/powerpoint/2010/main" val="27107605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273352-0476-4473-87BE-62D31A3B0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Symmetric encryption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48538713-5D8D-4887-B5A5-0CC1B7A5F44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450169" y="1624140"/>
            <a:ext cx="1499746" cy="1499746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23DCF0ED-A8AE-498A-BB4F-263B450C8B25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7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7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92883" y="1685412"/>
            <a:ext cx="1499746" cy="1499746"/>
          </a:xfrm>
          <a:prstGeom prst="rect">
            <a:avLst/>
          </a:prstGeom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4A4F64B-E5DE-4002-BA12-4048C48A49E9}"/>
              </a:ext>
            </a:extLst>
          </p:cNvPr>
          <p:cNvCxnSpPr>
            <a:cxnSpLocks/>
          </p:cNvCxnSpPr>
          <p:nvPr/>
        </p:nvCxnSpPr>
        <p:spPr>
          <a:xfrm>
            <a:off x="1758923" y="2660059"/>
            <a:ext cx="729003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B011EAFB-292B-4B69-8187-75F5C23C3364}"/>
              </a:ext>
            </a:extLst>
          </p:cNvPr>
          <p:cNvCxnSpPr>
            <a:cxnSpLocks/>
          </p:cNvCxnSpPr>
          <p:nvPr/>
        </p:nvCxnSpPr>
        <p:spPr>
          <a:xfrm>
            <a:off x="3400752" y="2660059"/>
            <a:ext cx="701022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F23CD940-5641-4306-B984-74D0B85A4FB3}"/>
              </a:ext>
            </a:extLst>
          </p:cNvPr>
          <p:cNvCxnSpPr>
            <a:cxnSpLocks/>
          </p:cNvCxnSpPr>
          <p:nvPr/>
        </p:nvCxnSpPr>
        <p:spPr>
          <a:xfrm>
            <a:off x="5085066" y="2660059"/>
            <a:ext cx="667586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99E606F-78DF-4616-BB8A-B66D9E33DB18}"/>
              </a:ext>
            </a:extLst>
          </p:cNvPr>
          <p:cNvCxnSpPr>
            <a:cxnSpLocks/>
          </p:cNvCxnSpPr>
          <p:nvPr/>
        </p:nvCxnSpPr>
        <p:spPr>
          <a:xfrm>
            <a:off x="6648226" y="2660059"/>
            <a:ext cx="693290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Group 36">
            <a:extLst>
              <a:ext uri="{FF2B5EF4-FFF2-40B4-BE49-F238E27FC236}">
                <a16:creationId xmlns:a16="http://schemas.microsoft.com/office/drawing/2014/main" id="{CB9E002D-CE6E-42CC-9291-EE2257CE8D12}"/>
              </a:ext>
            </a:extLst>
          </p:cNvPr>
          <p:cNvGrpSpPr/>
          <p:nvPr/>
        </p:nvGrpSpPr>
        <p:grpSpPr>
          <a:xfrm>
            <a:off x="404644" y="1853792"/>
            <a:ext cx="1741404" cy="1419797"/>
            <a:chOff x="2646084" y="2633666"/>
            <a:chExt cx="2321872" cy="1893062"/>
          </a:xfrm>
        </p:grpSpPr>
        <p:sp>
          <p:nvSpPr>
            <p:cNvPr id="40" name="Flowchart: Document 39">
              <a:extLst>
                <a:ext uri="{FF2B5EF4-FFF2-40B4-BE49-F238E27FC236}">
                  <a16:creationId xmlns:a16="http://schemas.microsoft.com/office/drawing/2014/main" id="{3B0ACC0B-976B-4D30-9227-EE473A909945}"/>
                </a:ext>
              </a:extLst>
            </p:cNvPr>
            <p:cNvSpPr/>
            <p:nvPr/>
          </p:nvSpPr>
          <p:spPr bwMode="auto">
            <a:xfrm>
              <a:off x="3162251" y="3155128"/>
              <a:ext cx="1289539" cy="1371600"/>
            </a:xfrm>
            <a:prstGeom prst="flowChartDocumen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354" eaLnBrk="1" hangingPunct="1">
                <a:lnSpc>
                  <a:spcPct val="90000"/>
                </a:lnSpc>
              </a:pPr>
              <a:r>
                <a:rPr lang="en-US" sz="900" dirty="0">
                  <a:solidFill>
                    <a:srgbClr val="1A1A1A"/>
                  </a:solidFill>
                  <a:latin typeface="Segoe UI"/>
                  <a:ea typeface="Segoe UI" pitchFamily="34" charset="0"/>
                  <a:cs typeface="Segoe UI" pitchFamily="34" charset="0"/>
                </a:rPr>
                <a:t>To be or not to be, that is the question, whether tis nobler in the… 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FE85B62-466B-4E83-AB5B-A33E8FDE82D0}"/>
                </a:ext>
              </a:extLst>
            </p:cNvPr>
            <p:cNvSpPr txBox="1"/>
            <p:nvPr/>
          </p:nvSpPr>
          <p:spPr>
            <a:xfrm>
              <a:off x="2646084" y="2633666"/>
              <a:ext cx="2321872" cy="489365"/>
            </a:xfrm>
            <a:prstGeom prst="rect">
              <a:avLst/>
            </a:prstGeom>
            <a:noFill/>
          </p:spPr>
          <p:txBody>
            <a:bodyPr wrap="square" lIns="137160" tIns="109728" rIns="137160" bIns="109728" rtlCol="0">
              <a:spAutoFit/>
            </a:bodyPr>
            <a:lstStyle/>
            <a:p>
              <a:pPr algn="ctr" defTabSz="685800" eaLnBrk="1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450"/>
                </a:spcAft>
              </a:pPr>
              <a:r>
                <a:rPr lang="en-US" sz="1050" dirty="0">
                  <a:solidFill>
                    <a:srgbClr val="0078D4"/>
                  </a:solidFill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Unencrypted message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9D975D18-FBDE-4766-9CBB-CD8E5757DD57}"/>
              </a:ext>
            </a:extLst>
          </p:cNvPr>
          <p:cNvGrpSpPr/>
          <p:nvPr/>
        </p:nvGrpSpPr>
        <p:grpSpPr>
          <a:xfrm>
            <a:off x="3692628" y="1851329"/>
            <a:ext cx="1741404" cy="1422260"/>
            <a:chOff x="6257451" y="2630381"/>
            <a:chExt cx="2321872" cy="1896347"/>
          </a:xfrm>
        </p:grpSpPr>
        <p:sp>
          <p:nvSpPr>
            <p:cNvPr id="50" name="Flowchart: Document 49">
              <a:extLst>
                <a:ext uri="{FF2B5EF4-FFF2-40B4-BE49-F238E27FC236}">
                  <a16:creationId xmlns:a16="http://schemas.microsoft.com/office/drawing/2014/main" id="{7D54D34D-2F5E-42DA-8A53-B18B508C96EA}"/>
                </a:ext>
              </a:extLst>
            </p:cNvPr>
            <p:cNvSpPr/>
            <p:nvPr/>
          </p:nvSpPr>
          <p:spPr bwMode="auto">
            <a:xfrm>
              <a:off x="6802979" y="3155128"/>
              <a:ext cx="1289539" cy="1371600"/>
            </a:xfrm>
            <a:prstGeom prst="flowChartDocumen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354" eaLnBrk="1" hangingPunct="1">
                <a:lnSpc>
                  <a:spcPct val="90000"/>
                </a:lnSpc>
              </a:pPr>
              <a:r>
                <a:rPr lang="en-US" sz="900" dirty="0">
                  <a:solidFill>
                    <a:srgbClr val="1A1A1A"/>
                  </a:solidFill>
                  <a:latin typeface="Segoe UI"/>
                  <a:ea typeface="Segoe UI" pitchFamily="34" charset="0"/>
                  <a:cs typeface="Segoe UI" pitchFamily="34" charset="0"/>
                </a:rPr>
                <a:t>@#$ȴ˲</a:t>
              </a:r>
              <a:r>
                <a:rPr lang="th-TH" sz="900" dirty="0">
                  <a:solidFill>
                    <a:srgbClr val="1A1A1A"/>
                  </a:solidFill>
                  <a:latin typeface="Segoe UI"/>
                  <a:ea typeface="Segoe UI" pitchFamily="34" charset="0"/>
                  <a:cs typeface="Segoe UI" pitchFamily="34" charset="0"/>
                </a:rPr>
                <a:t>๲</a:t>
              </a:r>
              <a:r>
                <a:rPr lang="en-US" sz="900" dirty="0" err="1">
                  <a:solidFill>
                    <a:srgbClr val="1A1A1A"/>
                  </a:solidFill>
                  <a:latin typeface="Segoe UI"/>
                  <a:ea typeface="Segoe UI" pitchFamily="34" charset="0"/>
                  <a:cs typeface="Segoe UI" pitchFamily="34" charset="0"/>
                </a:rPr>
                <a:t>JńǈK</a:t>
              </a:r>
              <a:r>
                <a:rPr lang="en-US" sz="900" dirty="0">
                  <a:solidFill>
                    <a:srgbClr val="1A1A1A"/>
                  </a:solidFill>
                  <a:latin typeface="Segoe UI"/>
                  <a:ea typeface="Segoe UI" pitchFamily="34" charset="0"/>
                  <a:cs typeface="Segoe UI" pitchFamily="34" charset="0"/>
                </a:rPr>
                <a:t>{</a:t>
              </a:r>
              <a:r>
                <a:rPr lang="en-US" sz="900" dirty="0" err="1">
                  <a:solidFill>
                    <a:srgbClr val="1A1A1A"/>
                  </a:solidFill>
                  <a:latin typeface="Segoe UI"/>
                  <a:ea typeface="Segoe UI" pitchFamily="34" charset="0"/>
                  <a:cs typeface="Segoe UI" pitchFamily="34" charset="0"/>
                </a:rPr>
                <a:t>ôĂ</a:t>
              </a:r>
              <a:r>
                <a:rPr lang="hu-HU" sz="900" dirty="0">
                  <a:solidFill>
                    <a:srgbClr val="1A1A1A"/>
                  </a:solidFill>
                  <a:latin typeface="Segoe UI"/>
                  <a:ea typeface="Segoe UI" pitchFamily="34" charset="0"/>
                  <a:cs typeface="Segoe UI" pitchFamily="34" charset="0"/>
                </a:rPr>
                <a:t>ű</a:t>
              </a:r>
              <a:r>
                <a:rPr lang="en-US" sz="900" dirty="0">
                  <a:solidFill>
                    <a:srgbClr val="1A1A1A"/>
                  </a:solidFill>
                  <a:latin typeface="Segoe UI"/>
                  <a:ea typeface="Segoe UI" pitchFamily="34" charset="0"/>
                  <a:cs typeface="Segoe UI" pitchFamily="34" charset="0"/>
                </a:rPr>
                <a:t>Ȳ^$ȴ</a:t>
              </a:r>
              <a:r>
                <a:rPr lang="en-US" sz="900" dirty="0" err="1">
                  <a:solidFill>
                    <a:srgbClr val="1A1A1A"/>
                  </a:solidFill>
                  <a:latin typeface="Segoe UI"/>
                  <a:ea typeface="Segoe UI" pitchFamily="34" charset="0"/>
                  <a:cs typeface="Segoe UI" pitchFamily="34" charset="0"/>
                </a:rPr>
                <a:t>ʎűσ</a:t>
              </a:r>
              <a:r>
                <a:rPr lang="en-US" sz="900" dirty="0">
                  <a:solidFill>
                    <a:srgbClr val="1A1A1A"/>
                  </a:solidFill>
                  <a:latin typeface="Segoe UI"/>
                  <a:ea typeface="Segoe UI" pitchFamily="34" charset="0"/>
                  <a:cs typeface="Segoe UI" pitchFamily="34" charset="0"/>
                </a:rPr>
                <a:t>˥͔ŭ̕˰#$ȴ˲</a:t>
              </a:r>
              <a:r>
                <a:rPr lang="th-TH" sz="900" dirty="0">
                  <a:solidFill>
                    <a:srgbClr val="1A1A1A"/>
                  </a:solidFill>
                  <a:latin typeface="Segoe UI"/>
                  <a:ea typeface="Segoe UI" pitchFamily="34" charset="0"/>
                  <a:cs typeface="Segoe UI" pitchFamily="34" charset="0"/>
                </a:rPr>
                <a:t>๲</a:t>
              </a:r>
              <a:r>
                <a:rPr lang="en-US" sz="900" dirty="0">
                  <a:solidFill>
                    <a:srgbClr val="1A1A1A"/>
                  </a:solidFill>
                  <a:latin typeface="Segoe UI"/>
                  <a:ea typeface="Segoe UI" pitchFamily="34" charset="0"/>
                  <a:cs typeface="Segoe UI" pitchFamily="34" charset="0"/>
                </a:rPr>
                <a:t>*</a:t>
              </a:r>
              <a:r>
                <a:rPr lang="en-US" sz="900" dirty="0" err="1">
                  <a:solidFill>
                    <a:srgbClr val="1A1A1A"/>
                  </a:solidFill>
                  <a:latin typeface="Segoe UI"/>
                  <a:ea typeface="Segoe UI" pitchFamily="34" charset="0"/>
                  <a:cs typeface="Segoe UI" pitchFamily="34" charset="0"/>
                </a:rPr>
                <a:t>JńǈK</a:t>
              </a:r>
              <a:r>
                <a:rPr lang="en-US" sz="900" dirty="0">
                  <a:solidFill>
                    <a:srgbClr val="1A1A1A"/>
                  </a:solidFill>
                  <a:latin typeface="Segoe UI"/>
                  <a:ea typeface="Segoe UI" pitchFamily="34" charset="0"/>
                  <a:cs typeface="Segoe UI" pitchFamily="34" charset="0"/>
                </a:rPr>
                <a:t>{ô%</a:t>
              </a:r>
              <a:r>
                <a:rPr lang="hu-HU" sz="900" dirty="0">
                  <a:solidFill>
                    <a:srgbClr val="1A1A1A"/>
                  </a:solidFill>
                  <a:latin typeface="Segoe UI"/>
                  <a:ea typeface="Segoe UI" pitchFamily="34" charset="0"/>
                  <a:cs typeface="Segoe UI" pitchFamily="34" charset="0"/>
                </a:rPr>
                <a:t>ű</a:t>
              </a:r>
              <a:r>
                <a:rPr lang="en-US" sz="900" dirty="0">
                  <a:solidFill>
                    <a:srgbClr val="1A1A1A"/>
                  </a:solidFill>
                  <a:latin typeface="Segoe UI"/>
                  <a:ea typeface="Segoe UI" pitchFamily="34" charset="0"/>
                  <a:cs typeface="Segoe UI" pitchFamily="34" charset="0"/>
                </a:rPr>
                <a:t>Ȳ^$ȴ</a:t>
              </a:r>
              <a:r>
                <a:rPr lang="en-US" sz="900" dirty="0" err="1">
                  <a:solidFill>
                    <a:srgbClr val="1A1A1A"/>
                  </a:solidFill>
                  <a:latin typeface="Segoe UI"/>
                  <a:ea typeface="Segoe UI" pitchFamily="34" charset="0"/>
                  <a:cs typeface="Segoe UI" pitchFamily="34" charset="0"/>
                </a:rPr>
                <a:t>ʎűσ</a:t>
              </a:r>
              <a:r>
                <a:rPr lang="en-US" sz="900" dirty="0">
                  <a:solidFill>
                    <a:srgbClr val="1A1A1A"/>
                  </a:solidFill>
                  <a:latin typeface="Segoe UI"/>
                  <a:ea typeface="Segoe UI" pitchFamily="34" charset="0"/>
                  <a:cs typeface="Segoe UI" pitchFamily="34" charset="0"/>
                </a:rPr>
                <a:t>˥͔ŭ̕˰@#$ȴ˲</a:t>
              </a:r>
              <a:r>
                <a:rPr lang="th-TH" sz="900" dirty="0">
                  <a:solidFill>
                    <a:srgbClr val="1A1A1A"/>
                  </a:solidFill>
                  <a:latin typeface="Segoe UI"/>
                  <a:ea typeface="Segoe UI" pitchFamily="34" charset="0"/>
                  <a:cs typeface="Segoe UI" pitchFamily="34" charset="0"/>
                </a:rPr>
                <a:t>๲</a:t>
              </a:r>
              <a:r>
                <a:rPr lang="en-US" sz="900" dirty="0" err="1">
                  <a:solidFill>
                    <a:srgbClr val="1A1A1A"/>
                  </a:solidFill>
                  <a:latin typeface="Segoe UI"/>
                  <a:ea typeface="Segoe UI" pitchFamily="34" charset="0"/>
                  <a:cs typeface="Segoe UI" pitchFamily="34" charset="0"/>
                </a:rPr>
                <a:t>JńǈK</a:t>
              </a:r>
              <a:r>
                <a:rPr lang="en-US" sz="900" dirty="0">
                  <a:solidFill>
                    <a:srgbClr val="1A1A1A"/>
                  </a:solidFill>
                  <a:latin typeface="Segoe UI"/>
                  <a:ea typeface="Segoe UI" pitchFamily="34" charset="0"/>
                  <a:cs typeface="Segoe UI" pitchFamily="34" charset="0"/>
                </a:rPr>
                <a:t>{</a:t>
              </a:r>
              <a:r>
                <a:rPr lang="en-US" sz="900" dirty="0" err="1">
                  <a:solidFill>
                    <a:srgbClr val="1A1A1A"/>
                  </a:solidFill>
                  <a:latin typeface="Segoe UI"/>
                  <a:ea typeface="Segoe UI" pitchFamily="34" charset="0"/>
                  <a:cs typeface="Segoe UI" pitchFamily="34" charset="0"/>
                </a:rPr>
                <a:t>ôĂ</a:t>
              </a:r>
              <a:r>
                <a:rPr lang="hu-HU" sz="900" dirty="0">
                  <a:solidFill>
                    <a:srgbClr val="1A1A1A"/>
                  </a:solidFill>
                  <a:latin typeface="Segoe UI"/>
                  <a:ea typeface="Segoe UI" pitchFamily="34" charset="0"/>
                  <a:cs typeface="Segoe UI" pitchFamily="34" charset="0"/>
                </a:rPr>
                <a:t>ű</a:t>
              </a:r>
              <a:r>
                <a:rPr lang="en-US" sz="900" dirty="0">
                  <a:solidFill>
                    <a:srgbClr val="1A1A1A"/>
                  </a:solidFill>
                  <a:latin typeface="Segoe UI"/>
                  <a:ea typeface="Segoe UI" pitchFamily="34" charset="0"/>
                  <a:cs typeface="Segoe UI" pitchFamily="34" charset="0"/>
                </a:rPr>
                <a:t>&amp;^$</a:t>
              </a:r>
            </a:p>
            <a:p>
              <a:pPr defTabSz="699354" eaLnBrk="1" hangingPunct="1">
                <a:lnSpc>
                  <a:spcPct val="90000"/>
                </a:lnSpc>
              </a:pPr>
              <a:endParaRPr lang="en-US" sz="900" dirty="0">
                <a:solidFill>
                  <a:srgbClr val="1A1A1A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  <a:p>
              <a:pPr defTabSz="699354" eaLnBrk="1" hangingPunct="1">
                <a:lnSpc>
                  <a:spcPct val="90000"/>
                </a:lnSpc>
              </a:pPr>
              <a:endParaRPr lang="en-US" sz="900" dirty="0">
                <a:solidFill>
                  <a:srgbClr val="1A1A1A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B434F609-C99B-4C30-A084-85088D5101D1}"/>
                </a:ext>
              </a:extLst>
            </p:cNvPr>
            <p:cNvSpPr txBox="1"/>
            <p:nvPr/>
          </p:nvSpPr>
          <p:spPr>
            <a:xfrm>
              <a:off x="6257451" y="2630381"/>
              <a:ext cx="2321872" cy="489365"/>
            </a:xfrm>
            <a:prstGeom prst="rect">
              <a:avLst/>
            </a:prstGeom>
            <a:noFill/>
          </p:spPr>
          <p:txBody>
            <a:bodyPr wrap="square" lIns="137160" tIns="109728" rIns="137160" bIns="109728" rtlCol="0">
              <a:spAutoFit/>
            </a:bodyPr>
            <a:lstStyle/>
            <a:p>
              <a:pPr algn="ctr" defTabSz="685800" eaLnBrk="1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450"/>
                </a:spcAft>
              </a:pPr>
              <a:r>
                <a:rPr lang="en-US" sz="1050" dirty="0">
                  <a:solidFill>
                    <a:srgbClr val="0078D4"/>
                  </a:solidFill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Encrypted message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0A87E4A8-75F9-4326-8344-837D173902B2}"/>
              </a:ext>
            </a:extLst>
          </p:cNvPr>
          <p:cNvGrpSpPr/>
          <p:nvPr/>
        </p:nvGrpSpPr>
        <p:grpSpPr>
          <a:xfrm>
            <a:off x="6932370" y="1853792"/>
            <a:ext cx="1741404" cy="1419797"/>
            <a:chOff x="9876990" y="2633665"/>
            <a:chExt cx="2321872" cy="1893063"/>
          </a:xfrm>
        </p:grpSpPr>
        <p:sp>
          <p:nvSpPr>
            <p:cNvPr id="53" name="Flowchart: Document 52">
              <a:extLst>
                <a:ext uri="{FF2B5EF4-FFF2-40B4-BE49-F238E27FC236}">
                  <a16:creationId xmlns:a16="http://schemas.microsoft.com/office/drawing/2014/main" id="{A9953B0B-BBAC-4576-A76F-178F6D6EB176}"/>
                </a:ext>
              </a:extLst>
            </p:cNvPr>
            <p:cNvSpPr/>
            <p:nvPr/>
          </p:nvSpPr>
          <p:spPr bwMode="auto">
            <a:xfrm>
              <a:off x="10422518" y="3155128"/>
              <a:ext cx="1289539" cy="1371600"/>
            </a:xfrm>
            <a:prstGeom prst="flowChartDocumen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354" eaLnBrk="1" hangingPunct="1">
                <a:lnSpc>
                  <a:spcPct val="90000"/>
                </a:lnSpc>
              </a:pPr>
              <a:r>
                <a:rPr lang="en-US" sz="900" dirty="0">
                  <a:solidFill>
                    <a:srgbClr val="1A1A1A"/>
                  </a:solidFill>
                  <a:latin typeface="Segoe UI"/>
                  <a:ea typeface="Segoe UI" pitchFamily="34" charset="0"/>
                  <a:cs typeface="Segoe UI" pitchFamily="34" charset="0"/>
                </a:rPr>
                <a:t>To be or not to be, that is the question, whether tis nobler in the… 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9A28F0D1-2D10-4426-8BA0-59486A8B5D2F}"/>
                </a:ext>
              </a:extLst>
            </p:cNvPr>
            <p:cNvSpPr txBox="1"/>
            <p:nvPr/>
          </p:nvSpPr>
          <p:spPr>
            <a:xfrm>
              <a:off x="9876990" y="2633665"/>
              <a:ext cx="2321872" cy="489365"/>
            </a:xfrm>
            <a:prstGeom prst="rect">
              <a:avLst/>
            </a:prstGeom>
            <a:noFill/>
          </p:spPr>
          <p:txBody>
            <a:bodyPr wrap="square" lIns="137160" tIns="109728" rIns="137160" bIns="109728" rtlCol="0">
              <a:spAutoFit/>
            </a:bodyPr>
            <a:lstStyle/>
            <a:p>
              <a:pPr algn="ctr" defTabSz="685800" eaLnBrk="1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450"/>
                </a:spcAft>
              </a:pPr>
              <a:r>
                <a:rPr lang="en-US" sz="1050" dirty="0">
                  <a:solidFill>
                    <a:srgbClr val="0078D4"/>
                  </a:solidFill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Unencrypted message</a:t>
              </a:r>
            </a:p>
          </p:txBody>
        </p:sp>
      </p:grpSp>
      <p:sp>
        <p:nvSpPr>
          <p:cNvPr id="55" name="Rectangle 54">
            <a:extLst>
              <a:ext uri="{FF2B5EF4-FFF2-40B4-BE49-F238E27FC236}">
                <a16:creationId xmlns:a16="http://schemas.microsoft.com/office/drawing/2014/main" id="{95D21BD2-4D4C-4C8C-B3AF-0197CE24A686}"/>
              </a:ext>
            </a:extLst>
          </p:cNvPr>
          <p:cNvSpPr/>
          <p:nvPr/>
        </p:nvSpPr>
        <p:spPr bwMode="auto">
          <a:xfrm>
            <a:off x="5847935" y="2537865"/>
            <a:ext cx="710067" cy="325075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09728" rIns="0" bIns="1097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99354" eaLnBrk="1" hangingPunct="1">
              <a:lnSpc>
                <a:spcPct val="90000"/>
              </a:lnSpc>
            </a:pPr>
            <a:r>
              <a:rPr lang="en-US" sz="1050" dirty="0">
                <a:solidFill>
                  <a:srgbClr val="FFFFFF"/>
                </a:soli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rPr>
              <a:t>Decryption algorithm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AEBA99DF-C359-46A2-ACB8-A588041CC986}"/>
              </a:ext>
            </a:extLst>
          </p:cNvPr>
          <p:cNvSpPr/>
          <p:nvPr/>
        </p:nvSpPr>
        <p:spPr>
          <a:xfrm>
            <a:off x="2504063" y="2505715"/>
            <a:ext cx="857143" cy="3831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99354" eaLnBrk="1" hangingPunct="1">
              <a:lnSpc>
                <a:spcPct val="90000"/>
              </a:lnSpc>
            </a:pPr>
            <a:r>
              <a:rPr lang="en-US" sz="1050" dirty="0">
                <a:solidFill>
                  <a:srgbClr val="FFFFFF"/>
                </a:soli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rPr>
              <a:t>Encryption algorithm</a:t>
            </a:r>
          </a:p>
        </p:txBody>
      </p:sp>
      <p:pic>
        <p:nvPicPr>
          <p:cNvPr id="66" name="Graphic 65" descr="Key">
            <a:extLst>
              <a:ext uri="{FF2B5EF4-FFF2-40B4-BE49-F238E27FC236}">
                <a16:creationId xmlns:a16="http://schemas.microsoft.com/office/drawing/2014/main" id="{F0CF9C0D-FA75-4153-892E-DB220ED5522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6200000">
            <a:off x="4099841" y="3462193"/>
            <a:ext cx="825788" cy="825788"/>
          </a:xfrm>
          <a:prstGeom prst="rect">
            <a:avLst/>
          </a:prstGeom>
          <a:scene3d>
            <a:camera prst="orthographicFront"/>
            <a:lightRig rig="threePt" dir="t"/>
          </a:scene3d>
          <a:sp3d/>
        </p:spPr>
      </p:pic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54CFD53F-453B-4232-AEB7-D0BD40F7C929}"/>
              </a:ext>
            </a:extLst>
          </p:cNvPr>
          <p:cNvSpPr/>
          <p:nvPr/>
        </p:nvSpPr>
        <p:spPr bwMode="auto">
          <a:xfrm>
            <a:off x="2946584" y="3081678"/>
            <a:ext cx="1353787" cy="1000461"/>
          </a:xfrm>
          <a:custGeom>
            <a:avLst/>
            <a:gdLst>
              <a:gd name="connsiteX0" fmla="*/ 1495313 w 1495313"/>
              <a:gd name="connsiteY0" fmla="*/ 1333948 h 1333948"/>
              <a:gd name="connsiteX1" fmla="*/ 0 w 1495313"/>
              <a:gd name="connsiteY1" fmla="*/ 1333948 h 1333948"/>
              <a:gd name="connsiteX2" fmla="*/ 0 w 1495313"/>
              <a:gd name="connsiteY2" fmla="*/ 0 h 1333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95313" h="1333948">
                <a:moveTo>
                  <a:pt x="1495313" y="1333948"/>
                </a:moveTo>
                <a:lnTo>
                  <a:pt x="0" y="1333948"/>
                </a:lnTo>
                <a:lnTo>
                  <a:pt x="0" y="0"/>
                </a:lnTo>
              </a:path>
            </a:pathLst>
          </a:cu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1A1A1A"/>
              </a:solidFill>
              <a:latin typeface="Segoe UI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2EEA1426-AC96-4017-9551-D54FB2D3AC63}"/>
              </a:ext>
            </a:extLst>
          </p:cNvPr>
          <p:cNvSpPr txBox="1"/>
          <p:nvPr/>
        </p:nvSpPr>
        <p:spPr>
          <a:xfrm>
            <a:off x="4065928" y="4207883"/>
            <a:ext cx="893615" cy="367024"/>
          </a:xfrm>
          <a:prstGeom prst="rect">
            <a:avLst/>
          </a:prstGeom>
          <a:noFill/>
        </p:spPr>
        <p:txBody>
          <a:bodyPr wrap="square" lIns="137160" tIns="109728" rIns="137160" bIns="109728" rtlCol="0">
            <a:spAutoFit/>
          </a:bodyPr>
          <a:lstStyle/>
          <a:p>
            <a:pPr algn="ctr" defTabSz="685800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450"/>
              </a:spcAft>
            </a:pPr>
            <a:r>
              <a:rPr lang="en-US" sz="1050" dirty="0">
                <a:solidFill>
                  <a:srgbClr val="0078D4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Single key</a:t>
            </a:r>
          </a:p>
        </p:txBody>
      </p:sp>
      <p:sp>
        <p:nvSpPr>
          <p:cNvPr id="69" name="Freeform: Shape 68">
            <a:extLst>
              <a:ext uri="{FF2B5EF4-FFF2-40B4-BE49-F238E27FC236}">
                <a16:creationId xmlns:a16="http://schemas.microsoft.com/office/drawing/2014/main" id="{10498874-AD32-477F-B5A1-E879D056E256}"/>
              </a:ext>
            </a:extLst>
          </p:cNvPr>
          <p:cNvSpPr/>
          <p:nvPr/>
        </p:nvSpPr>
        <p:spPr bwMode="auto">
          <a:xfrm flipH="1">
            <a:off x="4724373" y="3075230"/>
            <a:ext cx="1499746" cy="1000461"/>
          </a:xfrm>
          <a:custGeom>
            <a:avLst/>
            <a:gdLst>
              <a:gd name="connsiteX0" fmla="*/ 1495313 w 1495313"/>
              <a:gd name="connsiteY0" fmla="*/ 1333948 h 1333948"/>
              <a:gd name="connsiteX1" fmla="*/ 0 w 1495313"/>
              <a:gd name="connsiteY1" fmla="*/ 1333948 h 1333948"/>
              <a:gd name="connsiteX2" fmla="*/ 0 w 1495313"/>
              <a:gd name="connsiteY2" fmla="*/ 0 h 1333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95313" h="1333948">
                <a:moveTo>
                  <a:pt x="1495313" y="1333948"/>
                </a:moveTo>
                <a:lnTo>
                  <a:pt x="0" y="1333948"/>
                </a:lnTo>
                <a:lnTo>
                  <a:pt x="0" y="0"/>
                </a:lnTo>
              </a:path>
            </a:pathLst>
          </a:cu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1A1A1A"/>
              </a:solidFill>
              <a:latin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233124898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000"/>
                            </p:stCondLst>
                            <p:childTnLst>
                              <p:par>
                                <p:cTn id="6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  <p:bldP spid="64" grpId="0"/>
      <p:bldP spid="67" grpId="0" animBg="1"/>
      <p:bldP spid="68" grpId="0"/>
      <p:bldP spid="6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ubrik 4">
            <a:extLst>
              <a:ext uri="{FF2B5EF4-FFF2-40B4-BE49-F238E27FC236}">
                <a16:creationId xmlns:a16="http://schemas.microsoft.com/office/drawing/2014/main" id="{BF599520-BCA8-D347-970E-0DD9512AC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v-SE" dirty="0"/>
              <a:t>Symmetrisk kryptering - demo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7AA00E-E24D-40AF-9245-E24B7AC67BBF}"/>
              </a:ext>
            </a:extLst>
          </p:cNvPr>
          <p:cNvSpPr txBox="1"/>
          <p:nvPr/>
        </p:nvSpPr>
        <p:spPr>
          <a:xfrm>
            <a:off x="755576" y="1995686"/>
            <a:ext cx="727280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3200" b="0" i="0" baseline="0" dirty="0">
                <a:latin typeface="Rockwell Std Light" charset="0"/>
                <a:ea typeface="Rockwell Std Light" charset="0"/>
                <a:cs typeface="Rockwell Std Light" charset="0"/>
              </a:rPr>
              <a:t>Demo i .NET </a:t>
            </a:r>
            <a:r>
              <a:rPr lang="sv-SE" sz="3200" b="0" i="0" baseline="0" dirty="0" err="1">
                <a:latin typeface="Rockwell Std Light" charset="0"/>
                <a:ea typeface="Rockwell Std Light" charset="0"/>
                <a:cs typeface="Rockwell Std Light" charset="0"/>
              </a:rPr>
              <a:t>Core</a:t>
            </a:r>
            <a:r>
              <a:rPr lang="sv-SE" sz="3200" b="0" i="0" baseline="0" dirty="0">
                <a:latin typeface="Rockwell Std Light" charset="0"/>
                <a:ea typeface="Rockwell Std Light" charset="0"/>
                <a:cs typeface="Rockwell Std Light" charset="0"/>
              </a:rPr>
              <a:t>,</a:t>
            </a:r>
            <a:r>
              <a:rPr lang="sv-SE" sz="3200" dirty="0">
                <a:latin typeface="Rockwell Std Light" charset="0"/>
                <a:ea typeface="Rockwell Std Light" charset="0"/>
                <a:cs typeface="Rockwell Std Light" charset="0"/>
              </a:rPr>
              <a:t> </a:t>
            </a:r>
          </a:p>
          <a:p>
            <a:r>
              <a:rPr lang="sv-SE" sz="3200" dirty="0">
                <a:latin typeface="Rockwell Std Light" charset="0"/>
                <a:ea typeface="Rockwell Std Light" charset="0"/>
                <a:cs typeface="Rockwell Std Light" charset="0"/>
              </a:rPr>
              <a:t>med algoritmen </a:t>
            </a:r>
            <a:r>
              <a:rPr lang="sv-SE" sz="3200" b="1" i="0" baseline="0" dirty="0">
                <a:latin typeface="Rockwell Std Light" charset="0"/>
                <a:ea typeface="Rockwell Std Light" charset="0"/>
                <a:cs typeface="Rockwell Std Light" charset="0"/>
              </a:rPr>
              <a:t>AES</a:t>
            </a:r>
            <a:endParaRPr lang="sv-SE" sz="3200" b="0" i="0" baseline="0" dirty="0">
              <a:latin typeface="Rockwell Std Light" charset="0"/>
              <a:ea typeface="Rockwell Std Light" charset="0"/>
              <a:cs typeface="Rockwell Std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70227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ubrik 4">
            <a:extLst>
              <a:ext uri="{FF2B5EF4-FFF2-40B4-BE49-F238E27FC236}">
                <a16:creationId xmlns:a16="http://schemas.microsoft.com/office/drawing/2014/main" id="{BF599520-BCA8-D347-970E-0DD9512AC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v-SE" dirty="0"/>
              <a:t>Symmetrisk kryptering - </a:t>
            </a:r>
            <a:r>
              <a:rPr lang="sv-SE" dirty="0" err="1"/>
              <a:t>recap</a:t>
            </a:r>
            <a:endParaRPr lang="sv-SE" dirty="0"/>
          </a:p>
        </p:txBody>
      </p:sp>
      <p:pic>
        <p:nvPicPr>
          <p:cNvPr id="5122" name="Picture 2" descr="Bildresultat fÃ¶r symmetric encryption">
            <a:extLst>
              <a:ext uri="{FF2B5EF4-FFF2-40B4-BE49-F238E27FC236}">
                <a16:creationId xmlns:a16="http://schemas.microsoft.com/office/drawing/2014/main" id="{AE12E8D1-A1DB-4321-A611-16C818CA3F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104" y="1345751"/>
            <a:ext cx="3240360" cy="3164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53FF5B1-7FCE-4A67-ABF1-031DEB3B5EFB}"/>
              </a:ext>
            </a:extLst>
          </p:cNvPr>
          <p:cNvSpPr/>
          <p:nvPr/>
        </p:nvSpPr>
        <p:spPr>
          <a:xfrm>
            <a:off x="323528" y="1635646"/>
            <a:ext cx="504056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v-SE" b="1" dirty="0">
                <a:latin typeface="Rockwell Std Light" charset="0"/>
                <a:ea typeface="Rockwell Std Light" charset="0"/>
                <a:cs typeface="Rockwell Std Light" charset="0"/>
              </a:rPr>
              <a:t>Samma nyckel </a:t>
            </a:r>
            <a:r>
              <a:rPr lang="sv-SE" dirty="0">
                <a:latin typeface="Rockwell Std Light" charset="0"/>
                <a:ea typeface="Rockwell Std Light" charset="0"/>
                <a:cs typeface="Rockwell Std Light" charset="0"/>
              </a:rPr>
              <a:t>vid kryptering och dekryptering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v-SE" dirty="0">
                <a:latin typeface="Rockwell Std Light" charset="0"/>
                <a:ea typeface="Rockwell Std Light" charset="0"/>
                <a:cs typeface="Rockwell Std Light" charset="0"/>
              </a:rPr>
              <a:t>Sändare och mottagare har tillgång till </a:t>
            </a:r>
            <a:r>
              <a:rPr lang="sv-SE" b="1" dirty="0">
                <a:latin typeface="Rockwell Std Light" charset="0"/>
                <a:ea typeface="Rockwell Std Light" charset="0"/>
                <a:cs typeface="Rockwell Std Light" charset="0"/>
              </a:rPr>
              <a:t>samma</a:t>
            </a:r>
            <a:r>
              <a:rPr lang="sv-SE" dirty="0">
                <a:latin typeface="Rockwell Std Light" charset="0"/>
                <a:ea typeface="Rockwell Std Light" charset="0"/>
                <a:cs typeface="Rockwell Std Light" charset="0"/>
              </a:rPr>
              <a:t> </a:t>
            </a:r>
            <a:r>
              <a:rPr lang="sv-SE" b="1" dirty="0">
                <a:latin typeface="Rockwell Std Light" charset="0"/>
                <a:ea typeface="Rockwell Std Light" charset="0"/>
                <a:cs typeface="Rockwell Std Light" charset="0"/>
              </a:rPr>
              <a:t>nyckel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v-SE" dirty="0">
                <a:latin typeface="Rockwell Std Light" charset="0"/>
                <a:ea typeface="Rockwell Std Light" charset="0"/>
                <a:cs typeface="Rockwell Std Light" charset="0"/>
              </a:rPr>
              <a:t>Vanligaste algoritmerna är</a:t>
            </a:r>
            <a:r>
              <a:rPr lang="sv-SE" b="1" dirty="0">
                <a:latin typeface="Rockwell Std Light" charset="0"/>
                <a:ea typeface="Rockwell Std Light" charset="0"/>
                <a:cs typeface="Rockwell Std Light" charset="0"/>
              </a:rPr>
              <a:t> DES </a:t>
            </a:r>
            <a:r>
              <a:rPr lang="sv-SE" dirty="0">
                <a:latin typeface="Rockwell Std Light" charset="0"/>
                <a:ea typeface="Rockwell Std Light" charset="0"/>
                <a:cs typeface="Rockwell Std Light" charset="0"/>
              </a:rPr>
              <a:t>och </a:t>
            </a:r>
            <a:r>
              <a:rPr lang="sv-SE" b="1" dirty="0">
                <a:latin typeface="Rockwell Std Light" charset="0"/>
                <a:ea typeface="Rockwell Std Light" charset="0"/>
                <a:cs typeface="Rockwell Std Light" charset="0"/>
              </a:rPr>
              <a:t>AES</a:t>
            </a:r>
          </a:p>
        </p:txBody>
      </p:sp>
    </p:spTree>
    <p:extLst>
      <p:ext uri="{BB962C8B-B14F-4D97-AF65-F5344CB8AC3E}">
        <p14:creationId xmlns:p14="http://schemas.microsoft.com/office/powerpoint/2010/main" val="19231549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ubrik 4">
            <a:extLst>
              <a:ext uri="{FF2B5EF4-FFF2-40B4-BE49-F238E27FC236}">
                <a16:creationId xmlns:a16="http://schemas.microsoft.com/office/drawing/2014/main" id="{BF599520-BCA8-D347-970E-0DD9512AC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v-SE" dirty="0"/>
              <a:t>Allt kokar ner i tre enkla koncept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1C66E75-4C73-4C92-913E-EF669F2C6032}"/>
              </a:ext>
            </a:extLst>
          </p:cNvPr>
          <p:cNvSpPr txBox="1"/>
          <p:nvPr/>
        </p:nvSpPr>
        <p:spPr>
          <a:xfrm>
            <a:off x="539552" y="1500111"/>
            <a:ext cx="4680520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b="1" dirty="0" err="1">
                <a:latin typeface="Rockwell Std Light" charset="0"/>
                <a:ea typeface="Rockwell Std Light" charset="0"/>
                <a:cs typeface="Rockwell Std Light" charset="0"/>
              </a:rPr>
              <a:t>Hashning</a:t>
            </a:r>
            <a:endParaRPr lang="sv-SE" b="1" dirty="0">
              <a:latin typeface="Rockwell Std Light" charset="0"/>
              <a:ea typeface="Rockwell Std Light" charset="0"/>
              <a:cs typeface="Rockwell Std Light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sv-SE" dirty="0">
              <a:latin typeface="Rockwell Std Light" charset="0"/>
              <a:ea typeface="Rockwell Std Light" charset="0"/>
              <a:cs typeface="Rockwell Std Light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b="1" dirty="0">
                <a:latin typeface="Rockwell Std Light" charset="0"/>
                <a:ea typeface="Rockwell Std Light" charset="0"/>
                <a:cs typeface="Rockwell Std Light" charset="0"/>
              </a:rPr>
              <a:t>Kryptering</a:t>
            </a:r>
            <a:r>
              <a:rPr lang="sv-SE" dirty="0">
                <a:latin typeface="Rockwell Std Light" charset="0"/>
                <a:ea typeface="Rockwell Std Light" charset="0"/>
                <a:cs typeface="Rockwell Std Light" charset="0"/>
              </a:rPr>
              <a:t> (och dekryptering)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sv-SE" sz="2000" i="1" dirty="0">
                <a:latin typeface="Rockwell Std Light" charset="0"/>
                <a:ea typeface="Rockwell Std Light" charset="0"/>
                <a:cs typeface="Rockwell Std Light" charset="0"/>
              </a:rPr>
              <a:t>Symmetrisk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sv-SE" sz="2000" i="1" dirty="0">
                <a:latin typeface="Rockwell Std Light" charset="0"/>
                <a:ea typeface="Rockwell Std Light" charset="0"/>
                <a:cs typeface="Rockwell Std Light" charset="0"/>
              </a:rPr>
              <a:t>Asymmetrisk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sv-SE" dirty="0">
              <a:latin typeface="Rockwell Std Light" charset="0"/>
              <a:ea typeface="Rockwell Std Light" charset="0"/>
              <a:cs typeface="Rockwell Std Light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b="1" dirty="0">
                <a:latin typeface="Rockwell Std Light" charset="0"/>
                <a:ea typeface="Rockwell Std Light" charset="0"/>
                <a:cs typeface="Rockwell Std Light" charset="0"/>
              </a:rPr>
              <a:t>Signering</a:t>
            </a:r>
            <a:r>
              <a:rPr lang="sv-SE" dirty="0">
                <a:latin typeface="Rockwell Std Light" charset="0"/>
                <a:ea typeface="Rockwell Std Light" charset="0"/>
                <a:cs typeface="Rockwell Std Light" charset="0"/>
              </a:rPr>
              <a:t> (och verifiering)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sv-SE" sz="2000" i="1" dirty="0">
                <a:latin typeface="Rockwell Std Light" charset="0"/>
                <a:ea typeface="Rockwell Std Light" charset="0"/>
                <a:cs typeface="Rockwell Std Light" charset="0"/>
              </a:rPr>
              <a:t>Alltid asymmetrisk</a:t>
            </a:r>
          </a:p>
        </p:txBody>
      </p:sp>
      <p:pic>
        <p:nvPicPr>
          <p:cNvPr id="8194" name="Picture 2" descr="Bildresultat fÃ¶r cryptography">
            <a:extLst>
              <a:ext uri="{FF2B5EF4-FFF2-40B4-BE49-F238E27FC236}">
                <a16:creationId xmlns:a16="http://schemas.microsoft.com/office/drawing/2014/main" id="{5AA53880-E824-48BE-8711-232C739943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1635646"/>
            <a:ext cx="3283563" cy="2476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raphic 3" descr="Checkmark">
            <a:extLst>
              <a:ext uri="{FF2B5EF4-FFF2-40B4-BE49-F238E27FC236}">
                <a16:creationId xmlns:a16="http://schemas.microsoft.com/office/drawing/2014/main" id="{2F204E5A-317F-498F-8C69-5DF1C3C7B4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8253" y="1470023"/>
            <a:ext cx="273174" cy="529208"/>
          </a:xfrm>
          <a:prstGeom prst="rect">
            <a:avLst/>
          </a:prstGeom>
        </p:spPr>
      </p:pic>
      <p:pic>
        <p:nvPicPr>
          <p:cNvPr id="6" name="Graphic 5" descr="Checkmark">
            <a:extLst>
              <a:ext uri="{FF2B5EF4-FFF2-40B4-BE49-F238E27FC236}">
                <a16:creationId xmlns:a16="http://schemas.microsoft.com/office/drawing/2014/main" id="{EDB0C753-6B72-4D8D-A226-B70ADFC9D9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7584" y="2603624"/>
            <a:ext cx="178854" cy="346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3136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Picture 74">
            <a:extLst>
              <a:ext uri="{FF2B5EF4-FFF2-40B4-BE49-F238E27FC236}">
                <a16:creationId xmlns:a16="http://schemas.microsoft.com/office/drawing/2014/main" id="{1246A1DF-D5DF-4966-B03A-A87E37751C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3519" y="1424105"/>
            <a:ext cx="1496246" cy="1496246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7DF5FA47-6A22-4B77-A2C9-1C82CCEFE3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9759" y="1360149"/>
            <a:ext cx="1503865" cy="1503865"/>
          </a:xfrm>
          <a:prstGeom prst="rect">
            <a:avLst/>
          </a:prstGeom>
        </p:spPr>
      </p:pic>
      <p:sp>
        <p:nvSpPr>
          <p:cNvPr id="57" name="Rectangle 56">
            <a:extLst>
              <a:ext uri="{FF2B5EF4-FFF2-40B4-BE49-F238E27FC236}">
                <a16:creationId xmlns:a16="http://schemas.microsoft.com/office/drawing/2014/main" id="{8828F728-1CE4-4441-9457-1051C2C6F134}"/>
              </a:ext>
            </a:extLst>
          </p:cNvPr>
          <p:cNvSpPr/>
          <p:nvPr/>
        </p:nvSpPr>
        <p:spPr bwMode="auto">
          <a:xfrm>
            <a:off x="0" y="537253"/>
            <a:ext cx="9144000" cy="43429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9354" eaLnBrk="1" hangingPunct="1">
              <a:lnSpc>
                <a:spcPct val="90000"/>
              </a:lnSpc>
            </a:pPr>
            <a:endParaRPr lang="en-US" sz="18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10AE690-FBF6-4729-8FF4-97825C93F268}"/>
              </a:ext>
            </a:extLst>
          </p:cNvPr>
          <p:cNvCxnSpPr>
            <a:cxnSpLocks/>
          </p:cNvCxnSpPr>
          <p:nvPr/>
        </p:nvCxnSpPr>
        <p:spPr>
          <a:xfrm>
            <a:off x="4572000" y="538547"/>
            <a:ext cx="0" cy="4043047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56ACF993-90A3-4472-9809-45C7320A64FD}"/>
              </a:ext>
            </a:extLst>
          </p:cNvPr>
          <p:cNvSpPr txBox="1"/>
          <p:nvPr/>
        </p:nvSpPr>
        <p:spPr>
          <a:xfrm>
            <a:off x="1476474" y="561907"/>
            <a:ext cx="1741404" cy="429348"/>
          </a:xfrm>
          <a:prstGeom prst="rect">
            <a:avLst/>
          </a:prstGeom>
          <a:noFill/>
        </p:spPr>
        <p:txBody>
          <a:bodyPr wrap="square" lIns="137160" tIns="109728" rIns="137160" bIns="109728" rtlCol="0">
            <a:spAutoFit/>
          </a:bodyPr>
          <a:lstStyle/>
          <a:p>
            <a:pPr algn="ctr" defTabSz="685800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450"/>
              </a:spcAft>
            </a:pPr>
            <a:r>
              <a:rPr lang="en-US" sz="1500" dirty="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Sender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B6E025F-0A16-4B40-B860-9CFF700A85FE}"/>
              </a:ext>
            </a:extLst>
          </p:cNvPr>
          <p:cNvSpPr txBox="1"/>
          <p:nvPr/>
        </p:nvSpPr>
        <p:spPr>
          <a:xfrm>
            <a:off x="6042179" y="561907"/>
            <a:ext cx="1741404" cy="429348"/>
          </a:xfrm>
          <a:prstGeom prst="rect">
            <a:avLst/>
          </a:prstGeom>
          <a:noFill/>
        </p:spPr>
        <p:txBody>
          <a:bodyPr wrap="square" lIns="137160" tIns="109728" rIns="137160" bIns="109728" rtlCol="0">
            <a:spAutoFit/>
          </a:bodyPr>
          <a:lstStyle/>
          <a:p>
            <a:pPr algn="ctr" defTabSz="685800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450"/>
              </a:spcAft>
            </a:pPr>
            <a:r>
              <a:rPr lang="en-US" sz="1500" dirty="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Receiver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590D219-2F01-4AB9-AC03-E6DCD1CE4C22}"/>
              </a:ext>
            </a:extLst>
          </p:cNvPr>
          <p:cNvCxnSpPr>
            <a:cxnSpLocks/>
          </p:cNvCxnSpPr>
          <p:nvPr/>
        </p:nvCxnSpPr>
        <p:spPr>
          <a:xfrm>
            <a:off x="1758923" y="2393807"/>
            <a:ext cx="729003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76DD6F31-4C82-4A5B-A071-CB515CE19863}"/>
              </a:ext>
            </a:extLst>
          </p:cNvPr>
          <p:cNvCxnSpPr>
            <a:cxnSpLocks/>
          </p:cNvCxnSpPr>
          <p:nvPr/>
        </p:nvCxnSpPr>
        <p:spPr>
          <a:xfrm>
            <a:off x="3400752" y="2393807"/>
            <a:ext cx="701022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0C9CF28D-991C-4998-812B-CA0ABB9D72DA}"/>
              </a:ext>
            </a:extLst>
          </p:cNvPr>
          <p:cNvCxnSpPr>
            <a:cxnSpLocks/>
          </p:cNvCxnSpPr>
          <p:nvPr/>
        </p:nvCxnSpPr>
        <p:spPr>
          <a:xfrm>
            <a:off x="5085066" y="2393807"/>
            <a:ext cx="667586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FF9D91DB-D743-4AA4-B494-29B7CA0B842B}"/>
              </a:ext>
            </a:extLst>
          </p:cNvPr>
          <p:cNvCxnSpPr>
            <a:cxnSpLocks/>
          </p:cNvCxnSpPr>
          <p:nvPr/>
        </p:nvCxnSpPr>
        <p:spPr>
          <a:xfrm>
            <a:off x="6648226" y="2393807"/>
            <a:ext cx="693290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Group 38">
            <a:extLst>
              <a:ext uri="{FF2B5EF4-FFF2-40B4-BE49-F238E27FC236}">
                <a16:creationId xmlns:a16="http://schemas.microsoft.com/office/drawing/2014/main" id="{71A5EDEF-0EAD-4A70-992E-1F9CB50E9268}"/>
              </a:ext>
            </a:extLst>
          </p:cNvPr>
          <p:cNvGrpSpPr/>
          <p:nvPr/>
        </p:nvGrpSpPr>
        <p:grpSpPr>
          <a:xfrm>
            <a:off x="404644" y="1587541"/>
            <a:ext cx="1741404" cy="1419797"/>
            <a:chOff x="2646084" y="2633666"/>
            <a:chExt cx="2321872" cy="1893062"/>
          </a:xfrm>
        </p:grpSpPr>
        <p:sp>
          <p:nvSpPr>
            <p:cNvPr id="40" name="Flowchart: Document 39">
              <a:extLst>
                <a:ext uri="{FF2B5EF4-FFF2-40B4-BE49-F238E27FC236}">
                  <a16:creationId xmlns:a16="http://schemas.microsoft.com/office/drawing/2014/main" id="{3DCD9EB0-C670-4E64-B2FC-88BD2E267CE2}"/>
                </a:ext>
              </a:extLst>
            </p:cNvPr>
            <p:cNvSpPr/>
            <p:nvPr/>
          </p:nvSpPr>
          <p:spPr bwMode="auto">
            <a:xfrm>
              <a:off x="3162251" y="3155128"/>
              <a:ext cx="1289539" cy="1371600"/>
            </a:xfrm>
            <a:prstGeom prst="flowChartDocumen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354" eaLnBrk="1" hangingPunct="1">
                <a:lnSpc>
                  <a:spcPct val="90000"/>
                </a:lnSpc>
              </a:pPr>
              <a:r>
                <a:rPr lang="en-US" sz="900" dirty="0">
                  <a:solidFill>
                    <a:srgbClr val="1A1A1A"/>
                  </a:solidFill>
                  <a:latin typeface="Segoe UI"/>
                  <a:cs typeface="Segoe UI" pitchFamily="34" charset="0"/>
                </a:rPr>
                <a:t>To be or not to be, that is the question, whether tis nobler in the… 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5EE01B1-C290-4565-ADDC-43177D13A467}"/>
                </a:ext>
              </a:extLst>
            </p:cNvPr>
            <p:cNvSpPr txBox="1"/>
            <p:nvPr/>
          </p:nvSpPr>
          <p:spPr>
            <a:xfrm>
              <a:off x="2646084" y="2633666"/>
              <a:ext cx="2321872" cy="489365"/>
            </a:xfrm>
            <a:prstGeom prst="rect">
              <a:avLst/>
            </a:prstGeom>
            <a:noFill/>
          </p:spPr>
          <p:txBody>
            <a:bodyPr wrap="square" lIns="137160" tIns="109728" rIns="137160" bIns="109728" rtlCol="0">
              <a:spAutoFit/>
            </a:bodyPr>
            <a:lstStyle/>
            <a:p>
              <a:pPr algn="ctr" defTabSz="685800" eaLnBrk="1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450"/>
                </a:spcAft>
              </a:pPr>
              <a:r>
                <a:rPr lang="en-US" sz="1050" dirty="0"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Unencrypted message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0B0CED6E-89CC-44C1-ACB6-E621341B11BC}"/>
              </a:ext>
            </a:extLst>
          </p:cNvPr>
          <p:cNvGrpSpPr/>
          <p:nvPr/>
        </p:nvGrpSpPr>
        <p:grpSpPr>
          <a:xfrm>
            <a:off x="3692628" y="1585078"/>
            <a:ext cx="1741404" cy="1422260"/>
            <a:chOff x="6257451" y="2630381"/>
            <a:chExt cx="2321872" cy="1896347"/>
          </a:xfrm>
        </p:grpSpPr>
        <p:sp>
          <p:nvSpPr>
            <p:cNvPr id="43" name="Flowchart: Document 42">
              <a:extLst>
                <a:ext uri="{FF2B5EF4-FFF2-40B4-BE49-F238E27FC236}">
                  <a16:creationId xmlns:a16="http://schemas.microsoft.com/office/drawing/2014/main" id="{5FC5F17A-05D0-46D2-B685-870AF7A856A1}"/>
                </a:ext>
              </a:extLst>
            </p:cNvPr>
            <p:cNvSpPr/>
            <p:nvPr/>
          </p:nvSpPr>
          <p:spPr bwMode="auto">
            <a:xfrm>
              <a:off x="6802979" y="3155128"/>
              <a:ext cx="1289539" cy="1371600"/>
            </a:xfrm>
            <a:prstGeom prst="flowChartDocumen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354" eaLnBrk="1" hangingPunct="1">
                <a:lnSpc>
                  <a:spcPct val="90000"/>
                </a:lnSpc>
              </a:pPr>
              <a:r>
                <a:rPr lang="en-US" sz="900" dirty="0">
                  <a:solidFill>
                    <a:srgbClr val="1A1A1A"/>
                  </a:solidFill>
                  <a:latin typeface="Segoe UI"/>
                  <a:cs typeface="Segoe UI" pitchFamily="34" charset="0"/>
                </a:rPr>
                <a:t>@#$ȴ˲</a:t>
              </a:r>
              <a:r>
                <a:rPr lang="th-TH" sz="900" dirty="0">
                  <a:solidFill>
                    <a:srgbClr val="1A1A1A"/>
                  </a:solidFill>
                  <a:latin typeface="Segoe UI"/>
                </a:rPr>
                <a:t>๲</a:t>
              </a:r>
              <a:r>
                <a:rPr lang="en-US" sz="900" dirty="0" err="1">
                  <a:solidFill>
                    <a:srgbClr val="1A1A1A"/>
                  </a:solidFill>
                  <a:latin typeface="Segoe UI"/>
                  <a:cs typeface="Segoe UI" pitchFamily="34" charset="0"/>
                </a:rPr>
                <a:t>JńǈK</a:t>
              </a:r>
              <a:r>
                <a:rPr lang="en-US" sz="900" dirty="0">
                  <a:solidFill>
                    <a:srgbClr val="1A1A1A"/>
                  </a:solidFill>
                  <a:latin typeface="Segoe UI"/>
                  <a:cs typeface="Segoe UI" pitchFamily="34" charset="0"/>
                </a:rPr>
                <a:t>{</a:t>
              </a:r>
              <a:r>
                <a:rPr lang="en-US" sz="900" dirty="0" err="1">
                  <a:solidFill>
                    <a:srgbClr val="1A1A1A"/>
                  </a:solidFill>
                  <a:latin typeface="Segoe UI"/>
                  <a:cs typeface="Segoe UI" pitchFamily="34" charset="0"/>
                </a:rPr>
                <a:t>ôĂ</a:t>
              </a:r>
              <a:r>
                <a:rPr lang="hu-HU" sz="900" dirty="0">
                  <a:solidFill>
                    <a:srgbClr val="1A1A1A"/>
                  </a:solidFill>
                  <a:latin typeface="Segoe UI"/>
                  <a:cs typeface="Segoe UI" pitchFamily="34" charset="0"/>
                </a:rPr>
                <a:t>ű</a:t>
              </a:r>
              <a:r>
                <a:rPr lang="en-US" sz="900" dirty="0">
                  <a:solidFill>
                    <a:srgbClr val="1A1A1A"/>
                  </a:solidFill>
                  <a:latin typeface="Segoe UI"/>
                  <a:cs typeface="Segoe UI" pitchFamily="34" charset="0"/>
                </a:rPr>
                <a:t>Ȳ^$ȴ</a:t>
              </a:r>
              <a:r>
                <a:rPr lang="en-US" sz="900" dirty="0" err="1">
                  <a:solidFill>
                    <a:srgbClr val="1A1A1A"/>
                  </a:solidFill>
                  <a:latin typeface="Segoe UI"/>
                  <a:cs typeface="Segoe UI" pitchFamily="34" charset="0"/>
                </a:rPr>
                <a:t>ʎűσ</a:t>
              </a:r>
              <a:r>
                <a:rPr lang="en-US" sz="900" dirty="0">
                  <a:solidFill>
                    <a:srgbClr val="1A1A1A"/>
                  </a:solidFill>
                  <a:latin typeface="Segoe UI"/>
                  <a:cs typeface="Segoe UI" pitchFamily="34" charset="0"/>
                </a:rPr>
                <a:t>˥͔ŭ̕˰#$ȴ˲</a:t>
              </a:r>
              <a:r>
                <a:rPr lang="th-TH" sz="900" dirty="0">
                  <a:solidFill>
                    <a:srgbClr val="1A1A1A"/>
                  </a:solidFill>
                  <a:latin typeface="Segoe UI"/>
                </a:rPr>
                <a:t>๲</a:t>
              </a:r>
              <a:r>
                <a:rPr lang="en-US" sz="900" dirty="0">
                  <a:solidFill>
                    <a:srgbClr val="1A1A1A"/>
                  </a:solidFill>
                  <a:latin typeface="Segoe UI"/>
                  <a:cs typeface="Segoe UI" pitchFamily="34" charset="0"/>
                </a:rPr>
                <a:t>*</a:t>
              </a:r>
              <a:r>
                <a:rPr lang="en-US" sz="900" dirty="0" err="1">
                  <a:solidFill>
                    <a:srgbClr val="1A1A1A"/>
                  </a:solidFill>
                  <a:latin typeface="Segoe UI"/>
                  <a:cs typeface="Segoe UI" pitchFamily="34" charset="0"/>
                </a:rPr>
                <a:t>JńǈK</a:t>
              </a:r>
              <a:r>
                <a:rPr lang="en-US" sz="900" dirty="0">
                  <a:solidFill>
                    <a:srgbClr val="1A1A1A"/>
                  </a:solidFill>
                  <a:latin typeface="Segoe UI"/>
                  <a:cs typeface="Segoe UI" pitchFamily="34" charset="0"/>
                </a:rPr>
                <a:t>{ô%</a:t>
              </a:r>
              <a:r>
                <a:rPr lang="hu-HU" sz="900" dirty="0">
                  <a:solidFill>
                    <a:srgbClr val="1A1A1A"/>
                  </a:solidFill>
                  <a:latin typeface="Segoe UI"/>
                  <a:cs typeface="Segoe UI" pitchFamily="34" charset="0"/>
                </a:rPr>
                <a:t>ű</a:t>
              </a:r>
              <a:r>
                <a:rPr lang="en-US" sz="900" dirty="0">
                  <a:solidFill>
                    <a:srgbClr val="1A1A1A"/>
                  </a:solidFill>
                  <a:latin typeface="Segoe UI"/>
                  <a:cs typeface="Segoe UI" pitchFamily="34" charset="0"/>
                </a:rPr>
                <a:t>Ȳ^$ȴ</a:t>
              </a:r>
              <a:r>
                <a:rPr lang="en-US" sz="900" dirty="0" err="1">
                  <a:solidFill>
                    <a:srgbClr val="1A1A1A"/>
                  </a:solidFill>
                  <a:latin typeface="Segoe UI"/>
                  <a:cs typeface="Segoe UI" pitchFamily="34" charset="0"/>
                </a:rPr>
                <a:t>ʎűσ</a:t>
              </a:r>
              <a:r>
                <a:rPr lang="en-US" sz="900" dirty="0">
                  <a:solidFill>
                    <a:srgbClr val="1A1A1A"/>
                  </a:solidFill>
                  <a:latin typeface="Segoe UI"/>
                  <a:cs typeface="Segoe UI" pitchFamily="34" charset="0"/>
                </a:rPr>
                <a:t>˥͔ŭ̕˰@#$ȴ˲</a:t>
              </a:r>
              <a:r>
                <a:rPr lang="th-TH" sz="900" dirty="0">
                  <a:solidFill>
                    <a:srgbClr val="1A1A1A"/>
                  </a:solidFill>
                  <a:latin typeface="Segoe UI"/>
                </a:rPr>
                <a:t>๲</a:t>
              </a:r>
              <a:r>
                <a:rPr lang="en-US" sz="900" dirty="0" err="1">
                  <a:solidFill>
                    <a:srgbClr val="1A1A1A"/>
                  </a:solidFill>
                  <a:latin typeface="Segoe UI"/>
                  <a:cs typeface="Segoe UI" pitchFamily="34" charset="0"/>
                </a:rPr>
                <a:t>JńǈK</a:t>
              </a:r>
              <a:r>
                <a:rPr lang="en-US" sz="900" dirty="0">
                  <a:solidFill>
                    <a:srgbClr val="1A1A1A"/>
                  </a:solidFill>
                  <a:latin typeface="Segoe UI"/>
                  <a:cs typeface="Segoe UI" pitchFamily="34" charset="0"/>
                </a:rPr>
                <a:t>{</a:t>
              </a:r>
              <a:r>
                <a:rPr lang="en-US" sz="900" dirty="0" err="1">
                  <a:solidFill>
                    <a:srgbClr val="1A1A1A"/>
                  </a:solidFill>
                  <a:latin typeface="Segoe UI"/>
                  <a:cs typeface="Segoe UI" pitchFamily="34" charset="0"/>
                </a:rPr>
                <a:t>ôĂ</a:t>
              </a:r>
              <a:r>
                <a:rPr lang="hu-HU" sz="900" dirty="0">
                  <a:solidFill>
                    <a:srgbClr val="1A1A1A"/>
                  </a:solidFill>
                  <a:latin typeface="Segoe UI"/>
                  <a:cs typeface="Segoe UI" pitchFamily="34" charset="0"/>
                </a:rPr>
                <a:t>ű</a:t>
              </a:r>
              <a:r>
                <a:rPr lang="en-US" sz="900" dirty="0">
                  <a:solidFill>
                    <a:srgbClr val="1A1A1A"/>
                  </a:solidFill>
                  <a:latin typeface="Segoe UI"/>
                  <a:cs typeface="Segoe UI" pitchFamily="34" charset="0"/>
                </a:rPr>
                <a:t>&amp;^$</a:t>
              </a:r>
            </a:p>
            <a:p>
              <a:pPr defTabSz="699354" eaLnBrk="1" hangingPunct="1">
                <a:lnSpc>
                  <a:spcPct val="90000"/>
                </a:lnSpc>
              </a:pPr>
              <a:endParaRPr lang="en-US" sz="900" dirty="0">
                <a:solidFill>
                  <a:srgbClr val="1A1A1A"/>
                </a:solidFill>
                <a:latin typeface="Segoe UI"/>
                <a:cs typeface="Segoe UI" pitchFamily="34" charset="0"/>
              </a:endParaRPr>
            </a:p>
            <a:p>
              <a:pPr defTabSz="699354" eaLnBrk="1" hangingPunct="1">
                <a:lnSpc>
                  <a:spcPct val="90000"/>
                </a:lnSpc>
              </a:pPr>
              <a:endParaRPr lang="en-US" sz="900" dirty="0">
                <a:solidFill>
                  <a:srgbClr val="1A1A1A"/>
                </a:solidFill>
                <a:latin typeface="Segoe UI"/>
                <a:cs typeface="Segoe UI" pitchFamily="34" charset="0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1B985AAD-F351-4E29-BF75-A7F85C845050}"/>
                </a:ext>
              </a:extLst>
            </p:cNvPr>
            <p:cNvSpPr txBox="1"/>
            <p:nvPr/>
          </p:nvSpPr>
          <p:spPr>
            <a:xfrm>
              <a:off x="6257451" y="2630381"/>
              <a:ext cx="2321872" cy="489365"/>
            </a:xfrm>
            <a:prstGeom prst="rect">
              <a:avLst/>
            </a:prstGeom>
            <a:noFill/>
          </p:spPr>
          <p:txBody>
            <a:bodyPr wrap="square" lIns="137160" tIns="109728" rIns="137160" bIns="109728" rtlCol="0">
              <a:spAutoFit/>
            </a:bodyPr>
            <a:lstStyle/>
            <a:p>
              <a:pPr algn="ctr" defTabSz="685800" eaLnBrk="1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450"/>
                </a:spcAft>
              </a:pPr>
              <a:r>
                <a:rPr lang="en-US" sz="1050" dirty="0"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Encrypted message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8E7B5C49-00D7-4322-997F-D4AFFD97DC3B}"/>
              </a:ext>
            </a:extLst>
          </p:cNvPr>
          <p:cNvGrpSpPr/>
          <p:nvPr/>
        </p:nvGrpSpPr>
        <p:grpSpPr>
          <a:xfrm>
            <a:off x="6932370" y="1587541"/>
            <a:ext cx="1741404" cy="1419797"/>
            <a:chOff x="9876990" y="2633665"/>
            <a:chExt cx="2321872" cy="1893063"/>
          </a:xfrm>
        </p:grpSpPr>
        <p:sp>
          <p:nvSpPr>
            <p:cNvPr id="46" name="Flowchart: Document 45">
              <a:extLst>
                <a:ext uri="{FF2B5EF4-FFF2-40B4-BE49-F238E27FC236}">
                  <a16:creationId xmlns:a16="http://schemas.microsoft.com/office/drawing/2014/main" id="{F715138B-E2E0-411C-8E80-F778C699F5B1}"/>
                </a:ext>
              </a:extLst>
            </p:cNvPr>
            <p:cNvSpPr/>
            <p:nvPr/>
          </p:nvSpPr>
          <p:spPr bwMode="auto">
            <a:xfrm>
              <a:off x="10422518" y="3155128"/>
              <a:ext cx="1289539" cy="1371600"/>
            </a:xfrm>
            <a:prstGeom prst="flowChartDocumen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354" eaLnBrk="1" hangingPunct="1">
                <a:lnSpc>
                  <a:spcPct val="90000"/>
                </a:lnSpc>
              </a:pPr>
              <a:r>
                <a:rPr lang="en-US" sz="900" dirty="0">
                  <a:solidFill>
                    <a:srgbClr val="1A1A1A"/>
                  </a:solidFill>
                  <a:latin typeface="Segoe UI"/>
                  <a:cs typeface="Segoe UI" pitchFamily="34" charset="0"/>
                </a:rPr>
                <a:t>To be or not to be, that is the question, whether tis nobler in the… 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5CB03FEC-BD7C-488F-8065-42E480C49DDF}"/>
                </a:ext>
              </a:extLst>
            </p:cNvPr>
            <p:cNvSpPr txBox="1"/>
            <p:nvPr/>
          </p:nvSpPr>
          <p:spPr>
            <a:xfrm>
              <a:off x="9876990" y="2633665"/>
              <a:ext cx="2321872" cy="489365"/>
            </a:xfrm>
            <a:prstGeom prst="rect">
              <a:avLst/>
            </a:prstGeom>
            <a:noFill/>
          </p:spPr>
          <p:txBody>
            <a:bodyPr wrap="square" lIns="137160" tIns="109728" rIns="137160" bIns="109728" rtlCol="0">
              <a:spAutoFit/>
            </a:bodyPr>
            <a:lstStyle/>
            <a:p>
              <a:pPr algn="ctr" defTabSz="685800" eaLnBrk="1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450"/>
                </a:spcAft>
              </a:pPr>
              <a:r>
                <a:rPr lang="en-US" sz="1050" dirty="0"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Unencrypted message</a:t>
              </a:r>
            </a:p>
          </p:txBody>
        </p:sp>
      </p:grpSp>
      <p:sp>
        <p:nvSpPr>
          <p:cNvPr id="48" name="Rectangle 47">
            <a:extLst>
              <a:ext uri="{FF2B5EF4-FFF2-40B4-BE49-F238E27FC236}">
                <a16:creationId xmlns:a16="http://schemas.microsoft.com/office/drawing/2014/main" id="{3E6705B0-6077-429E-9365-A679D30C198E}"/>
              </a:ext>
            </a:extLst>
          </p:cNvPr>
          <p:cNvSpPr/>
          <p:nvPr/>
        </p:nvSpPr>
        <p:spPr bwMode="auto">
          <a:xfrm>
            <a:off x="5847935" y="2271613"/>
            <a:ext cx="710067" cy="325075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09728" rIns="0" bIns="1097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99354" eaLnBrk="1" hangingPunct="1">
              <a:lnSpc>
                <a:spcPct val="90000"/>
              </a:lnSpc>
            </a:pPr>
            <a:r>
              <a:rPr lang="en-US" sz="105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rPr>
              <a:t>Decryption algorithm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9D231AA8-5A33-4BB4-AD50-D0A9A1142AB2}"/>
              </a:ext>
            </a:extLst>
          </p:cNvPr>
          <p:cNvGrpSpPr/>
          <p:nvPr/>
        </p:nvGrpSpPr>
        <p:grpSpPr>
          <a:xfrm>
            <a:off x="2065691" y="2750752"/>
            <a:ext cx="1741404" cy="1417242"/>
            <a:chOff x="2754255" y="4022671"/>
            <a:chExt cx="2321872" cy="1889656"/>
          </a:xfrm>
        </p:grpSpPr>
        <p:pic>
          <p:nvPicPr>
            <p:cNvPr id="26" name="Graphic 25" descr="Key">
              <a:extLst>
                <a:ext uri="{FF2B5EF4-FFF2-40B4-BE49-F238E27FC236}">
                  <a16:creationId xmlns:a16="http://schemas.microsoft.com/office/drawing/2014/main" id="{3367826C-224E-4ABE-B21C-CD94E986412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6200000">
              <a:off x="3423333" y="4513111"/>
              <a:ext cx="983717" cy="983718"/>
            </a:xfrm>
            <a:prstGeom prst="rect">
              <a:avLst/>
            </a:prstGeom>
            <a:scene3d>
              <a:camera prst="orthographicFront"/>
              <a:lightRig rig="threePt" dir="t"/>
            </a:scene3d>
            <a:sp3d/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CA8FBBF-401F-4B99-BB3F-451E6865AA14}"/>
                </a:ext>
              </a:extLst>
            </p:cNvPr>
            <p:cNvSpPr txBox="1"/>
            <p:nvPr/>
          </p:nvSpPr>
          <p:spPr>
            <a:xfrm>
              <a:off x="2754255" y="5422962"/>
              <a:ext cx="2321872" cy="489365"/>
            </a:xfrm>
            <a:prstGeom prst="rect">
              <a:avLst/>
            </a:prstGeom>
            <a:noFill/>
          </p:spPr>
          <p:txBody>
            <a:bodyPr wrap="square" lIns="137160" tIns="109728" rIns="137160" bIns="109728" rtlCol="0">
              <a:spAutoFit/>
            </a:bodyPr>
            <a:lstStyle/>
            <a:p>
              <a:pPr algn="ctr" defTabSz="685800" eaLnBrk="1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450"/>
                </a:spcAft>
              </a:pPr>
              <a:r>
                <a:rPr lang="en-US" sz="1050" dirty="0"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Receivers public key</a:t>
              </a:r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3D9A6F78-4233-494F-85F5-6AB51DA00052}"/>
                </a:ext>
              </a:extLst>
            </p:cNvPr>
            <p:cNvCxnSpPr/>
            <p:nvPr/>
          </p:nvCxnSpPr>
          <p:spPr>
            <a:xfrm flipV="1">
              <a:off x="3915191" y="4022671"/>
              <a:ext cx="0" cy="491859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7A8CE4AA-AD50-4557-A417-E2C5EB89A75C}"/>
              </a:ext>
            </a:extLst>
          </p:cNvPr>
          <p:cNvGrpSpPr/>
          <p:nvPr/>
        </p:nvGrpSpPr>
        <p:grpSpPr>
          <a:xfrm>
            <a:off x="5343009" y="2749688"/>
            <a:ext cx="1741404" cy="1418306"/>
            <a:chOff x="7124012" y="4021252"/>
            <a:chExt cx="2321872" cy="1891075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811D92E-C19C-45DE-A41F-52DD4160296D}"/>
                </a:ext>
              </a:extLst>
            </p:cNvPr>
            <p:cNvSpPr txBox="1"/>
            <p:nvPr/>
          </p:nvSpPr>
          <p:spPr>
            <a:xfrm>
              <a:off x="7124012" y="5422962"/>
              <a:ext cx="2321872" cy="489365"/>
            </a:xfrm>
            <a:prstGeom prst="rect">
              <a:avLst/>
            </a:prstGeom>
            <a:noFill/>
          </p:spPr>
          <p:txBody>
            <a:bodyPr wrap="square" lIns="137160" tIns="109728" rIns="137160" bIns="109728" rtlCol="0">
              <a:spAutoFit/>
            </a:bodyPr>
            <a:lstStyle/>
            <a:p>
              <a:pPr algn="ctr" defTabSz="685800" eaLnBrk="1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450"/>
                </a:spcAft>
              </a:pPr>
              <a:r>
                <a:rPr lang="en-US" sz="1050" dirty="0"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Receivers private key</a:t>
              </a:r>
            </a:p>
          </p:txBody>
        </p:sp>
        <p:pic>
          <p:nvPicPr>
            <p:cNvPr id="33" name="Graphic 32" descr="Key">
              <a:extLst>
                <a:ext uri="{FF2B5EF4-FFF2-40B4-BE49-F238E27FC236}">
                  <a16:creationId xmlns:a16="http://schemas.microsoft.com/office/drawing/2014/main" id="{254FBC49-4AD4-4027-BFB9-1D3D566609B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rot="5400000" flipH="1">
              <a:off x="7774356" y="4513111"/>
              <a:ext cx="983717" cy="983718"/>
            </a:xfrm>
            <a:prstGeom prst="rect">
              <a:avLst/>
            </a:prstGeom>
            <a:scene3d>
              <a:camera prst="orthographicFront"/>
              <a:lightRig rig="threePt" dir="t"/>
            </a:scene3d>
            <a:sp3d/>
          </p:spPr>
        </p:pic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DC965C10-2696-4798-895C-97F53F2A81D5}"/>
                </a:ext>
              </a:extLst>
            </p:cNvPr>
            <p:cNvCxnSpPr/>
            <p:nvPr/>
          </p:nvCxnSpPr>
          <p:spPr>
            <a:xfrm flipV="1">
              <a:off x="8284948" y="4021252"/>
              <a:ext cx="0" cy="491859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9" name="Rectangle 68">
            <a:extLst>
              <a:ext uri="{FF2B5EF4-FFF2-40B4-BE49-F238E27FC236}">
                <a16:creationId xmlns:a16="http://schemas.microsoft.com/office/drawing/2014/main" id="{8EAB7529-E1F1-4094-9D5B-8BF4FCC644D4}"/>
              </a:ext>
            </a:extLst>
          </p:cNvPr>
          <p:cNvSpPr/>
          <p:nvPr/>
        </p:nvSpPr>
        <p:spPr>
          <a:xfrm>
            <a:off x="2487925" y="2239464"/>
            <a:ext cx="906595" cy="3831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99354" eaLnBrk="1" hangingPunct="1">
              <a:lnSpc>
                <a:spcPct val="90000"/>
              </a:lnSpc>
            </a:pPr>
            <a:r>
              <a:rPr lang="en-US" sz="105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rPr>
              <a:t>Encryption algorithm</a:t>
            </a:r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3957BCA0-1554-4245-ACF8-E11C407436F7}"/>
              </a:ext>
            </a:extLst>
          </p:cNvPr>
          <p:cNvSpPr txBox="1">
            <a:spLocks/>
          </p:cNvSpPr>
          <p:nvPr/>
        </p:nvSpPr>
        <p:spPr>
          <a:xfrm>
            <a:off x="430459" y="40663"/>
            <a:ext cx="8263890" cy="415499"/>
          </a:xfrm>
          <a:prstGeom prst="rect">
            <a:avLst/>
          </a:prstGeom>
        </p:spPr>
        <p:txBody>
          <a:bodyPr/>
          <a:lstStyle>
            <a:lvl1pPr algn="l" defTabSz="699557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700" b="1" kern="1200" cap="none" spc="-38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sv-SE" dirty="0" err="1"/>
              <a:t>Asymmetric</a:t>
            </a:r>
            <a:r>
              <a:rPr lang="sv-SE" dirty="0"/>
              <a:t> </a:t>
            </a:r>
            <a:r>
              <a:rPr lang="sv-SE" dirty="0" err="1"/>
              <a:t>encryption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57311397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6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ubrik 4">
            <a:extLst>
              <a:ext uri="{FF2B5EF4-FFF2-40B4-BE49-F238E27FC236}">
                <a16:creationId xmlns:a16="http://schemas.microsoft.com/office/drawing/2014/main" id="{BF599520-BCA8-D347-970E-0DD9512AC5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50" y="719512"/>
            <a:ext cx="6743650" cy="432048"/>
          </a:xfrm>
        </p:spPr>
        <p:txBody>
          <a:bodyPr>
            <a:normAutofit fontScale="90000"/>
          </a:bodyPr>
          <a:lstStyle/>
          <a:p>
            <a:r>
              <a:rPr lang="sv-SE" dirty="0"/>
              <a:t>Asymmetrisk kryptering (Public-</a:t>
            </a:r>
            <a:r>
              <a:rPr lang="sv-SE" dirty="0" err="1"/>
              <a:t>key</a:t>
            </a:r>
            <a:r>
              <a:rPr lang="sv-SE" dirty="0"/>
              <a:t> </a:t>
            </a:r>
            <a:r>
              <a:rPr lang="sv-SE" dirty="0" err="1"/>
              <a:t>encryption</a:t>
            </a:r>
            <a:r>
              <a:rPr lang="sv-SE" dirty="0"/>
              <a:t>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1C66E75-4C73-4C92-913E-EF669F2C6032}"/>
              </a:ext>
            </a:extLst>
          </p:cNvPr>
          <p:cNvSpPr txBox="1"/>
          <p:nvPr/>
        </p:nvSpPr>
        <p:spPr>
          <a:xfrm>
            <a:off x="827584" y="1419622"/>
            <a:ext cx="72008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000" dirty="0">
                <a:latin typeface="Rockwell Std Light" charset="0"/>
                <a:ea typeface="Rockwell Std Light" charset="0"/>
                <a:cs typeface="Rockwell Std Light" charset="0"/>
                <a:hlinkClick r:id="rId2"/>
              </a:rPr>
              <a:t>Public-</a:t>
            </a:r>
            <a:r>
              <a:rPr lang="sv-SE" sz="2000" dirty="0" err="1">
                <a:latin typeface="Rockwell Std Light" charset="0"/>
                <a:ea typeface="Rockwell Std Light" charset="0"/>
                <a:cs typeface="Rockwell Std Light" charset="0"/>
                <a:hlinkClick r:id="rId2"/>
              </a:rPr>
              <a:t>Key</a:t>
            </a:r>
            <a:r>
              <a:rPr lang="sv-SE" sz="2000" dirty="0">
                <a:latin typeface="Rockwell Std Light" charset="0"/>
                <a:ea typeface="Rockwell Std Light" charset="0"/>
                <a:cs typeface="Rockwell Std Light" charset="0"/>
                <a:hlinkClick r:id="rId2"/>
              </a:rPr>
              <a:t> </a:t>
            </a:r>
            <a:r>
              <a:rPr lang="sv-SE" sz="2000" dirty="0" err="1">
                <a:latin typeface="Rockwell Std Light" charset="0"/>
                <a:ea typeface="Rockwell Std Light" charset="0"/>
                <a:cs typeface="Rockwell Std Light" charset="0"/>
                <a:hlinkClick r:id="rId2"/>
              </a:rPr>
              <a:t>encryption</a:t>
            </a:r>
            <a:r>
              <a:rPr lang="sv-SE" sz="2000" dirty="0">
                <a:latin typeface="Rockwell Std Light" charset="0"/>
                <a:ea typeface="Rockwell Std Light" charset="0"/>
                <a:cs typeface="Rockwell Std Light" charset="0"/>
                <a:hlinkClick r:id="rId2"/>
              </a:rPr>
              <a:t> Demo</a:t>
            </a:r>
            <a:endParaRPr lang="sv-SE" sz="1800" dirty="0">
              <a:latin typeface="Rockwell Std Light" charset="0"/>
              <a:ea typeface="Rockwell Std Light" charset="0"/>
              <a:cs typeface="Rockwell Std Light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sv-SE" sz="1800" dirty="0">
              <a:latin typeface="Rockwell Std Light" charset="0"/>
              <a:ea typeface="Rockwell Std Light" charset="0"/>
              <a:cs typeface="Rockwell Std Light" charset="0"/>
            </a:endParaRPr>
          </a:p>
          <a:p>
            <a:r>
              <a:rPr lang="sv-SE" sz="1800" dirty="0">
                <a:latin typeface="Rockwell Std Light" charset="0"/>
                <a:ea typeface="Rockwell Std Light" charset="0"/>
                <a:cs typeface="Rockwell Std Light" charset="0"/>
              </a:rPr>
              <a:t>Vanliga algoritmer: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v-SE" sz="1800" b="1" dirty="0">
                <a:latin typeface="Rockwell Std Light" charset="0"/>
                <a:ea typeface="Rockwell Std Light" charset="0"/>
                <a:cs typeface="Rockwell Std Light" charset="0"/>
              </a:rPr>
              <a:t>RSA </a:t>
            </a:r>
            <a:r>
              <a:rPr lang="sv-SE" sz="1800" dirty="0">
                <a:latin typeface="Rockwell Std Light" charset="0"/>
              </a:rPr>
              <a:t>(av Ron </a:t>
            </a:r>
            <a:r>
              <a:rPr lang="sv-SE" sz="2000" b="1" dirty="0" err="1">
                <a:latin typeface="Rockwell Std Light" charset="0"/>
                <a:ea typeface="Rockwell Std Light" charset="0"/>
                <a:cs typeface="Rockwell Std Light" charset="0"/>
              </a:rPr>
              <a:t>R</a:t>
            </a:r>
            <a:r>
              <a:rPr lang="sv-SE" sz="1800" dirty="0" err="1">
                <a:latin typeface="Rockwell Std Light" charset="0"/>
              </a:rPr>
              <a:t>ivest</a:t>
            </a:r>
            <a:r>
              <a:rPr lang="sv-SE" sz="1800" dirty="0">
                <a:latin typeface="Rockwell Std Light" charset="0"/>
              </a:rPr>
              <a:t>, </a:t>
            </a:r>
            <a:r>
              <a:rPr lang="sv-SE" sz="1800" dirty="0" err="1">
                <a:latin typeface="Rockwell Std Light" charset="0"/>
              </a:rPr>
              <a:t>Adi</a:t>
            </a:r>
            <a:r>
              <a:rPr lang="sv-SE" sz="1800" dirty="0">
                <a:latin typeface="Rockwell Std Light" charset="0"/>
              </a:rPr>
              <a:t> </a:t>
            </a:r>
            <a:r>
              <a:rPr lang="sv-SE" sz="2000" b="1" dirty="0">
                <a:latin typeface="Rockwell Std Light" charset="0"/>
                <a:ea typeface="Rockwell Std Light" charset="0"/>
                <a:cs typeface="Rockwell Std Light" charset="0"/>
              </a:rPr>
              <a:t>S</a:t>
            </a:r>
            <a:r>
              <a:rPr lang="sv-SE" sz="1800" dirty="0">
                <a:latin typeface="Rockwell Std Light" charset="0"/>
              </a:rPr>
              <a:t>hamir och Len </a:t>
            </a:r>
            <a:r>
              <a:rPr lang="sv-SE" sz="2000" b="1" dirty="0">
                <a:latin typeface="Rockwell Std Light" charset="0"/>
                <a:ea typeface="Rockwell Std Light" charset="0"/>
                <a:cs typeface="Rockwell Std Light" charset="0"/>
              </a:rPr>
              <a:t>A</a:t>
            </a:r>
            <a:r>
              <a:rPr lang="sv-SE" sz="1800" dirty="0">
                <a:latin typeface="Rockwell Std Light" charset="0"/>
              </a:rPr>
              <a:t>dleman)</a:t>
            </a:r>
            <a:br>
              <a:rPr lang="sv-SE" sz="1800" dirty="0">
                <a:latin typeface="Rockwell Std Light" charset="0"/>
                <a:ea typeface="Rockwell Std Light" charset="0"/>
                <a:cs typeface="Rockwell Std Light" charset="0"/>
              </a:rPr>
            </a:br>
            <a:r>
              <a:rPr lang="sv-SE" sz="1600" i="1" dirty="0">
                <a:latin typeface="Rockwell Std Light" charset="0"/>
              </a:rPr>
              <a:t>Ifrån </a:t>
            </a:r>
            <a:r>
              <a:rPr lang="sv-SE" sz="1600" b="1" i="1" dirty="0">
                <a:latin typeface="Rockwell Std Light" charset="0"/>
              </a:rPr>
              <a:t>1977</a:t>
            </a:r>
            <a:r>
              <a:rPr lang="sv-SE" sz="1600" i="1" dirty="0">
                <a:latin typeface="Rockwell Std Light" charset="0"/>
              </a:rPr>
              <a:t>, en av de vanligaste algoritmerna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v-SE" sz="1800" b="1" dirty="0">
                <a:latin typeface="Rockwell Std Light" charset="0"/>
                <a:ea typeface="Rockwell Std Light" charset="0"/>
                <a:cs typeface="Rockwell Std Light" charset="0"/>
              </a:rPr>
              <a:t>EC</a:t>
            </a:r>
            <a:r>
              <a:rPr lang="sv-SE" sz="1800" dirty="0">
                <a:latin typeface="Rockwell Std Light" charset="0"/>
                <a:ea typeface="Rockwell Std Light" charset="0"/>
                <a:cs typeface="Rockwell Std Light" charset="0"/>
              </a:rPr>
              <a:t> (</a:t>
            </a:r>
            <a:r>
              <a:rPr lang="sv-SE" sz="1800" b="1" dirty="0" err="1">
                <a:latin typeface="Rockwell Std Light" charset="0"/>
                <a:ea typeface="Rockwell Std Light" charset="0"/>
                <a:cs typeface="Rockwell Std Light" charset="0"/>
              </a:rPr>
              <a:t>E</a:t>
            </a:r>
            <a:r>
              <a:rPr lang="sv-SE" sz="1800" dirty="0" err="1">
                <a:latin typeface="Rockwell Std Light" charset="0"/>
                <a:ea typeface="Rockwell Std Light" charset="0"/>
                <a:cs typeface="Rockwell Std Light" charset="0"/>
              </a:rPr>
              <a:t>lliptic</a:t>
            </a:r>
            <a:r>
              <a:rPr lang="sv-SE" sz="1800" dirty="0">
                <a:latin typeface="Rockwell Std Light" charset="0"/>
                <a:ea typeface="Rockwell Std Light" charset="0"/>
                <a:cs typeface="Rockwell Std Light" charset="0"/>
              </a:rPr>
              <a:t> </a:t>
            </a:r>
            <a:r>
              <a:rPr lang="sv-SE" sz="1800" b="1" dirty="0" err="1">
                <a:latin typeface="Rockwell Std Light" charset="0"/>
                <a:ea typeface="Rockwell Std Light" charset="0"/>
                <a:cs typeface="Rockwell Std Light" charset="0"/>
              </a:rPr>
              <a:t>C</a:t>
            </a:r>
            <a:r>
              <a:rPr lang="sv-SE" sz="1800" dirty="0" err="1">
                <a:latin typeface="Rockwell Std Light" charset="0"/>
                <a:ea typeface="Rockwell Std Light" charset="0"/>
                <a:cs typeface="Rockwell Std Light" charset="0"/>
              </a:rPr>
              <a:t>urve</a:t>
            </a:r>
            <a:r>
              <a:rPr lang="sv-SE" sz="1800" dirty="0">
                <a:latin typeface="Rockwell Std Light" charset="0"/>
                <a:ea typeface="Rockwell Std Light" charset="0"/>
                <a:cs typeface="Rockwell Std Light" charset="0"/>
              </a:rPr>
              <a:t>)</a:t>
            </a:r>
            <a:r>
              <a:rPr lang="sv-SE" sz="2000" dirty="0">
                <a:latin typeface="Rockwell Std Light" charset="0"/>
                <a:ea typeface="Rockwell Std Light" charset="0"/>
                <a:cs typeface="Rockwell Std Light" charset="0"/>
              </a:rPr>
              <a:t> </a:t>
            </a:r>
            <a:br>
              <a:rPr lang="sv-SE" sz="2000" dirty="0">
                <a:latin typeface="Rockwell Std Light" charset="0"/>
                <a:ea typeface="Rockwell Std Light" charset="0"/>
                <a:cs typeface="Rockwell Std Light" charset="0"/>
              </a:rPr>
            </a:br>
            <a:r>
              <a:rPr lang="en-US" sz="1600" i="1" dirty="0">
                <a:latin typeface="Rockwell Std Light" charset="0"/>
              </a:rPr>
              <a:t>Neal </a:t>
            </a:r>
            <a:r>
              <a:rPr lang="en-US" sz="1600" i="1" dirty="0" err="1">
                <a:latin typeface="Rockwell Std Light" charset="0"/>
              </a:rPr>
              <a:t>Koblitz</a:t>
            </a:r>
            <a:r>
              <a:rPr lang="en-US" sz="1600" i="1" dirty="0">
                <a:latin typeface="Rockwell Std Light" charset="0"/>
              </a:rPr>
              <a:t> </a:t>
            </a:r>
            <a:r>
              <a:rPr lang="en-US" sz="1600" i="1" dirty="0" err="1">
                <a:latin typeface="Rockwell Std Light" charset="0"/>
              </a:rPr>
              <a:t>och</a:t>
            </a:r>
            <a:r>
              <a:rPr lang="en-US" sz="1600" i="1" dirty="0">
                <a:latin typeface="Rockwell Std Light" charset="0"/>
              </a:rPr>
              <a:t> Victor S. Miller, </a:t>
            </a:r>
            <a:r>
              <a:rPr lang="en-US" sz="1600" i="1" dirty="0" err="1">
                <a:latin typeface="Rockwell Std Light" charset="0"/>
              </a:rPr>
              <a:t>ifrån</a:t>
            </a:r>
            <a:r>
              <a:rPr lang="en-US" sz="1600" i="1" dirty="0">
                <a:latin typeface="Rockwell Std Light" charset="0"/>
              </a:rPr>
              <a:t> </a:t>
            </a:r>
            <a:r>
              <a:rPr lang="en-US" sz="1600" b="1" i="1" dirty="0">
                <a:latin typeface="Rockwell Std Light" charset="0"/>
              </a:rPr>
              <a:t>1985</a:t>
            </a:r>
            <a:r>
              <a:rPr lang="en-US" sz="1600" i="1" dirty="0">
                <a:latin typeface="Rockwell Std Light" charset="0"/>
              </a:rPr>
              <a:t>. </a:t>
            </a:r>
            <a:r>
              <a:rPr lang="en-US" sz="1600" i="1" dirty="0" err="1">
                <a:latin typeface="Rockwell Std Light" charset="0"/>
              </a:rPr>
              <a:t>Blev</a:t>
            </a:r>
            <a:r>
              <a:rPr lang="en-US" sz="1600" i="1" dirty="0">
                <a:latin typeface="Rockwell Std Light" charset="0"/>
              </a:rPr>
              <a:t> </a:t>
            </a:r>
            <a:r>
              <a:rPr lang="en-US" sz="1600" i="1" dirty="0" err="1">
                <a:latin typeface="Rockwell Std Light" charset="0"/>
              </a:rPr>
              <a:t>populär</a:t>
            </a:r>
            <a:r>
              <a:rPr lang="en-US" sz="1600" i="1" dirty="0">
                <a:latin typeface="Rockwell Std Light" charset="0"/>
              </a:rPr>
              <a:t> runt </a:t>
            </a:r>
            <a:r>
              <a:rPr lang="en-US" sz="1600" b="1" i="1" dirty="0">
                <a:latin typeface="Rockwell Std Light" charset="0"/>
              </a:rPr>
              <a:t>2004.</a:t>
            </a:r>
            <a:endParaRPr lang="sv-SE" sz="1600" b="1" i="1" dirty="0">
              <a:latin typeface="Rockwell Std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09181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ubrik 4">
            <a:extLst>
              <a:ext uri="{FF2B5EF4-FFF2-40B4-BE49-F238E27FC236}">
                <a16:creationId xmlns:a16="http://schemas.microsoft.com/office/drawing/2014/main" id="{BF599520-BCA8-D347-970E-0DD9512AC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v-SE" dirty="0"/>
              <a:t>Kortfattad historik över kryptografi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B6F6C2-86E2-44EC-9571-6A63F33CB2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2067694"/>
            <a:ext cx="9144000" cy="27793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9E423C5-5BD2-4A9E-8BE1-B9252BDFBC41}"/>
              </a:ext>
            </a:extLst>
          </p:cNvPr>
          <p:cNvSpPr txBox="1"/>
          <p:nvPr/>
        </p:nvSpPr>
        <p:spPr>
          <a:xfrm>
            <a:off x="179512" y="1491630"/>
            <a:ext cx="76812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000" b="0" i="0" baseline="0" dirty="0">
                <a:latin typeface="Rockwell Std Light" charset="0"/>
                <a:ea typeface="Rockwell Std Light" charset="0"/>
                <a:cs typeface="Rockwell Std Light" charset="0"/>
              </a:rPr>
              <a:t>Traditionellt syfte: Skydda militär och diplomatisk kommunikation…</a:t>
            </a:r>
          </a:p>
        </p:txBody>
      </p:sp>
    </p:spTree>
    <p:extLst>
      <p:ext uri="{BB962C8B-B14F-4D97-AF65-F5344CB8AC3E}">
        <p14:creationId xmlns:p14="http://schemas.microsoft.com/office/powerpoint/2010/main" val="11385118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ubrik 4">
            <a:extLst>
              <a:ext uri="{FF2B5EF4-FFF2-40B4-BE49-F238E27FC236}">
                <a16:creationId xmlns:a16="http://schemas.microsoft.com/office/drawing/2014/main" id="{BF599520-BCA8-D347-970E-0DD9512AC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v-SE" dirty="0"/>
              <a:t>Asymmetrisk kryptering - demo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7AA00E-E24D-40AF-9245-E24B7AC67BBF}"/>
              </a:ext>
            </a:extLst>
          </p:cNvPr>
          <p:cNvSpPr txBox="1"/>
          <p:nvPr/>
        </p:nvSpPr>
        <p:spPr>
          <a:xfrm>
            <a:off x="755576" y="1995686"/>
            <a:ext cx="727280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3200" b="0" i="0" baseline="0" dirty="0">
                <a:latin typeface="Rockwell Std Light" charset="0"/>
                <a:ea typeface="Rockwell Std Light" charset="0"/>
                <a:cs typeface="Rockwell Std Light" charset="0"/>
              </a:rPr>
              <a:t>Demo i .NET </a:t>
            </a:r>
            <a:r>
              <a:rPr lang="sv-SE" sz="3200" b="0" i="0" baseline="0" dirty="0" err="1">
                <a:latin typeface="Rockwell Std Light" charset="0"/>
                <a:ea typeface="Rockwell Std Light" charset="0"/>
                <a:cs typeface="Rockwell Std Light" charset="0"/>
              </a:rPr>
              <a:t>Core</a:t>
            </a:r>
            <a:r>
              <a:rPr lang="sv-SE" sz="3200" b="0" i="0" baseline="0" dirty="0">
                <a:latin typeface="Rockwell Std Light" charset="0"/>
                <a:ea typeface="Rockwell Std Light" charset="0"/>
                <a:cs typeface="Rockwell Std Light" charset="0"/>
              </a:rPr>
              <a:t>,</a:t>
            </a:r>
            <a:r>
              <a:rPr lang="sv-SE" sz="3200" dirty="0">
                <a:latin typeface="Rockwell Std Light" charset="0"/>
                <a:ea typeface="Rockwell Std Light" charset="0"/>
                <a:cs typeface="Rockwell Std Light" charset="0"/>
              </a:rPr>
              <a:t> </a:t>
            </a:r>
          </a:p>
          <a:p>
            <a:r>
              <a:rPr lang="sv-SE" sz="3200" dirty="0">
                <a:latin typeface="Rockwell Std Light" charset="0"/>
                <a:ea typeface="Rockwell Std Light" charset="0"/>
                <a:cs typeface="Rockwell Std Light" charset="0"/>
              </a:rPr>
              <a:t>med algoritmen </a:t>
            </a:r>
            <a:r>
              <a:rPr lang="sv-SE" sz="3200" b="1" i="0" baseline="0" dirty="0">
                <a:latin typeface="Rockwell Std Light" charset="0"/>
                <a:ea typeface="Rockwell Std Light" charset="0"/>
                <a:cs typeface="Rockwell Std Light" charset="0"/>
              </a:rPr>
              <a:t>RSA</a:t>
            </a:r>
            <a:endParaRPr lang="sv-SE" sz="3200" b="0" i="0" baseline="0" dirty="0">
              <a:latin typeface="Rockwell Std Light" charset="0"/>
              <a:ea typeface="Rockwell Std Light" charset="0"/>
              <a:cs typeface="Rockwell Std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61928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ubrik 4">
            <a:extLst>
              <a:ext uri="{FF2B5EF4-FFF2-40B4-BE49-F238E27FC236}">
                <a16:creationId xmlns:a16="http://schemas.microsoft.com/office/drawing/2014/main" id="{BF599520-BCA8-D347-970E-0DD9512AC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v-SE" dirty="0"/>
              <a:t>Allt kokar ner i tre enkla koncept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1C66E75-4C73-4C92-913E-EF669F2C6032}"/>
              </a:ext>
            </a:extLst>
          </p:cNvPr>
          <p:cNvSpPr txBox="1"/>
          <p:nvPr/>
        </p:nvSpPr>
        <p:spPr>
          <a:xfrm>
            <a:off x="539552" y="1500111"/>
            <a:ext cx="4680520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b="1" dirty="0" err="1">
                <a:latin typeface="Rockwell Std Light" charset="0"/>
                <a:ea typeface="Rockwell Std Light" charset="0"/>
                <a:cs typeface="Rockwell Std Light" charset="0"/>
              </a:rPr>
              <a:t>Hashning</a:t>
            </a:r>
            <a:endParaRPr lang="sv-SE" b="1" dirty="0">
              <a:latin typeface="Rockwell Std Light" charset="0"/>
              <a:ea typeface="Rockwell Std Light" charset="0"/>
              <a:cs typeface="Rockwell Std Light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sv-SE" dirty="0">
              <a:latin typeface="Rockwell Std Light" charset="0"/>
              <a:ea typeface="Rockwell Std Light" charset="0"/>
              <a:cs typeface="Rockwell Std Light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b="1" dirty="0">
                <a:latin typeface="Rockwell Std Light" charset="0"/>
                <a:ea typeface="Rockwell Std Light" charset="0"/>
                <a:cs typeface="Rockwell Std Light" charset="0"/>
              </a:rPr>
              <a:t>Kryptering</a:t>
            </a:r>
            <a:r>
              <a:rPr lang="sv-SE" dirty="0">
                <a:latin typeface="Rockwell Std Light" charset="0"/>
                <a:ea typeface="Rockwell Std Light" charset="0"/>
                <a:cs typeface="Rockwell Std Light" charset="0"/>
              </a:rPr>
              <a:t> (och dekryptering)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sv-SE" sz="2000" i="1" dirty="0">
                <a:latin typeface="Rockwell Std Light" charset="0"/>
                <a:ea typeface="Rockwell Std Light" charset="0"/>
                <a:cs typeface="Rockwell Std Light" charset="0"/>
              </a:rPr>
              <a:t>Symmetrisk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sv-SE" sz="2000" i="1" dirty="0">
                <a:latin typeface="Rockwell Std Light" charset="0"/>
                <a:ea typeface="Rockwell Std Light" charset="0"/>
                <a:cs typeface="Rockwell Std Light" charset="0"/>
              </a:rPr>
              <a:t>Asymmetrisk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sv-SE" dirty="0">
              <a:latin typeface="Rockwell Std Light" charset="0"/>
              <a:ea typeface="Rockwell Std Light" charset="0"/>
              <a:cs typeface="Rockwell Std Light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b="1" dirty="0">
                <a:latin typeface="Rockwell Std Light" charset="0"/>
                <a:ea typeface="Rockwell Std Light" charset="0"/>
                <a:cs typeface="Rockwell Std Light" charset="0"/>
              </a:rPr>
              <a:t>Signering</a:t>
            </a:r>
            <a:r>
              <a:rPr lang="sv-SE" dirty="0">
                <a:latin typeface="Rockwell Std Light" charset="0"/>
                <a:ea typeface="Rockwell Std Light" charset="0"/>
                <a:cs typeface="Rockwell Std Light" charset="0"/>
              </a:rPr>
              <a:t> (och verifiering)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sv-SE" sz="2000" i="1" dirty="0">
                <a:latin typeface="Rockwell Std Light" charset="0"/>
                <a:ea typeface="Rockwell Std Light" charset="0"/>
                <a:cs typeface="Rockwell Std Light" charset="0"/>
              </a:rPr>
              <a:t>Alltid asymmetrisk</a:t>
            </a:r>
          </a:p>
        </p:txBody>
      </p:sp>
      <p:pic>
        <p:nvPicPr>
          <p:cNvPr id="8194" name="Picture 2" descr="Bildresultat fÃ¶r cryptography">
            <a:extLst>
              <a:ext uri="{FF2B5EF4-FFF2-40B4-BE49-F238E27FC236}">
                <a16:creationId xmlns:a16="http://schemas.microsoft.com/office/drawing/2014/main" id="{5AA53880-E824-48BE-8711-232C739943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1635646"/>
            <a:ext cx="3283563" cy="2476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raphic 3" descr="Checkmark">
            <a:extLst>
              <a:ext uri="{FF2B5EF4-FFF2-40B4-BE49-F238E27FC236}">
                <a16:creationId xmlns:a16="http://schemas.microsoft.com/office/drawing/2014/main" id="{2F204E5A-317F-498F-8C69-5DF1C3C7B4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8253" y="1470023"/>
            <a:ext cx="273174" cy="529208"/>
          </a:xfrm>
          <a:prstGeom prst="rect">
            <a:avLst/>
          </a:prstGeom>
        </p:spPr>
      </p:pic>
      <p:pic>
        <p:nvPicPr>
          <p:cNvPr id="6" name="Graphic 5" descr="Checkmark">
            <a:extLst>
              <a:ext uri="{FF2B5EF4-FFF2-40B4-BE49-F238E27FC236}">
                <a16:creationId xmlns:a16="http://schemas.microsoft.com/office/drawing/2014/main" id="{EDB0C753-6B72-4D8D-A226-B70ADFC9D9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7584" y="2603624"/>
            <a:ext cx="178854" cy="346486"/>
          </a:xfrm>
          <a:prstGeom prst="rect">
            <a:avLst/>
          </a:prstGeom>
        </p:spPr>
      </p:pic>
      <p:pic>
        <p:nvPicPr>
          <p:cNvPr id="7" name="Graphic 6" descr="Checkmark">
            <a:extLst>
              <a:ext uri="{FF2B5EF4-FFF2-40B4-BE49-F238E27FC236}">
                <a16:creationId xmlns:a16="http://schemas.microsoft.com/office/drawing/2014/main" id="{EB7A2F2C-CF0A-497C-9D9C-0DC04C2F19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7584" y="2880616"/>
            <a:ext cx="178854" cy="346486"/>
          </a:xfrm>
          <a:prstGeom prst="rect">
            <a:avLst/>
          </a:prstGeom>
        </p:spPr>
      </p:pic>
      <p:pic>
        <p:nvPicPr>
          <p:cNvPr id="8" name="Graphic 7" descr="Checkmark">
            <a:extLst>
              <a:ext uri="{FF2B5EF4-FFF2-40B4-BE49-F238E27FC236}">
                <a16:creationId xmlns:a16="http://schemas.microsoft.com/office/drawing/2014/main" id="{AE893E22-3734-45C8-9960-EAF744519E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0663" y="2139702"/>
            <a:ext cx="273174" cy="529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7415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ubrik 4">
            <a:extLst>
              <a:ext uri="{FF2B5EF4-FFF2-40B4-BE49-F238E27FC236}">
                <a16:creationId xmlns:a16="http://schemas.microsoft.com/office/drawing/2014/main" id="{BF599520-BCA8-D347-970E-0DD9512AC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v-SE" dirty="0"/>
              <a:t>Signering (alltid </a:t>
            </a:r>
            <a:r>
              <a:rPr lang="sv-SE" dirty="0" err="1"/>
              <a:t>asymmentriskt</a:t>
            </a:r>
            <a:r>
              <a:rPr lang="sv-SE" dirty="0"/>
              <a:t>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1C66E75-4C73-4C92-913E-EF669F2C6032}"/>
              </a:ext>
            </a:extLst>
          </p:cNvPr>
          <p:cNvSpPr txBox="1"/>
          <p:nvPr/>
        </p:nvSpPr>
        <p:spPr>
          <a:xfrm>
            <a:off x="611560" y="1491630"/>
            <a:ext cx="80648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>
                <a:latin typeface="Rockwell Std Light" charset="0"/>
                <a:ea typeface="Rockwell Std Light" charset="0"/>
                <a:cs typeface="Rockwell Std Light" charset="0"/>
              </a:rPr>
              <a:t>Skicka information till mottagare som med en nyckel kan verifiera att informationen skickades ifrån tänkt avsändare</a:t>
            </a:r>
          </a:p>
        </p:txBody>
      </p:sp>
    </p:spTree>
    <p:extLst>
      <p:ext uri="{BB962C8B-B14F-4D97-AF65-F5344CB8AC3E}">
        <p14:creationId xmlns:p14="http://schemas.microsoft.com/office/powerpoint/2010/main" val="19862215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roup 62">
            <a:extLst>
              <a:ext uri="{FF2B5EF4-FFF2-40B4-BE49-F238E27FC236}">
                <a16:creationId xmlns:a16="http://schemas.microsoft.com/office/drawing/2014/main" id="{96B28E17-F432-4CB4-81B2-72DB7BEA3662}"/>
              </a:ext>
            </a:extLst>
          </p:cNvPr>
          <p:cNvGrpSpPr/>
          <p:nvPr/>
        </p:nvGrpSpPr>
        <p:grpSpPr>
          <a:xfrm>
            <a:off x="5443870" y="1022269"/>
            <a:ext cx="1206664" cy="1206664"/>
            <a:chOff x="3292471" y="1371599"/>
            <a:chExt cx="1608885" cy="1608885"/>
          </a:xfrm>
        </p:grpSpPr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D8BB4762-C01A-4128-ABB2-BADA85F28C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92471" y="1371599"/>
              <a:ext cx="1608885" cy="1608885"/>
            </a:xfrm>
            <a:prstGeom prst="rect">
              <a:avLst/>
            </a:prstGeom>
          </p:spPr>
        </p:pic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80742F0A-B1B2-4DEF-AF5E-CD7C7269CB58}"/>
                </a:ext>
              </a:extLst>
            </p:cNvPr>
            <p:cNvSpPr/>
            <p:nvPr/>
          </p:nvSpPr>
          <p:spPr>
            <a:xfrm>
              <a:off x="3505964" y="2174842"/>
              <a:ext cx="1192273" cy="51090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699354" eaLnBrk="1" hangingPunct="1">
                <a:lnSpc>
                  <a:spcPct val="90000"/>
                </a:lnSpc>
              </a:pPr>
              <a:r>
                <a:rPr lang="en-US" sz="105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ea typeface="Segoe UI" pitchFamily="34" charset="0"/>
                  <a:cs typeface="Segoe UI Semibold" panose="020B0702040204020203" pitchFamily="34" charset="0"/>
                </a:rPr>
                <a:t>Decryption algorithm</a:t>
              </a:r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63F15B5A-AFC6-4152-91E0-DC47564CE4F0}"/>
              </a:ext>
            </a:extLst>
          </p:cNvPr>
          <p:cNvSpPr/>
          <p:nvPr/>
        </p:nvSpPr>
        <p:spPr bwMode="auto">
          <a:xfrm>
            <a:off x="0" y="537253"/>
            <a:ext cx="9144000" cy="43429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9354" eaLnBrk="1" hangingPunct="1">
              <a:lnSpc>
                <a:spcPct val="90000"/>
              </a:lnSpc>
            </a:pPr>
            <a:endParaRPr lang="en-US" sz="18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A842381-DF31-4CC5-921B-208117B34962}"/>
              </a:ext>
            </a:extLst>
          </p:cNvPr>
          <p:cNvCxnSpPr>
            <a:cxnSpLocks/>
          </p:cNvCxnSpPr>
          <p:nvPr/>
        </p:nvCxnSpPr>
        <p:spPr>
          <a:xfrm>
            <a:off x="4572000" y="538547"/>
            <a:ext cx="0" cy="4364923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BD257E9-E997-4FFC-8FED-1939BB108915}"/>
              </a:ext>
            </a:extLst>
          </p:cNvPr>
          <p:cNvSpPr txBox="1"/>
          <p:nvPr/>
        </p:nvSpPr>
        <p:spPr>
          <a:xfrm>
            <a:off x="1476474" y="561907"/>
            <a:ext cx="1741404" cy="429348"/>
          </a:xfrm>
          <a:prstGeom prst="rect">
            <a:avLst/>
          </a:prstGeom>
          <a:noFill/>
        </p:spPr>
        <p:txBody>
          <a:bodyPr wrap="square" lIns="137160" tIns="109728" rIns="137160" bIns="109728" rtlCol="0">
            <a:spAutoFit/>
          </a:bodyPr>
          <a:lstStyle/>
          <a:p>
            <a:pPr algn="ctr" defTabSz="685800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450"/>
              </a:spcAft>
            </a:pPr>
            <a:r>
              <a:rPr lang="en-US" sz="1500" dirty="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Sender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BACE29-88DA-4B8D-8675-CC0B50D86E47}"/>
              </a:ext>
            </a:extLst>
          </p:cNvPr>
          <p:cNvSpPr txBox="1"/>
          <p:nvPr/>
        </p:nvSpPr>
        <p:spPr>
          <a:xfrm>
            <a:off x="6042179" y="561907"/>
            <a:ext cx="1741404" cy="429348"/>
          </a:xfrm>
          <a:prstGeom prst="rect">
            <a:avLst/>
          </a:prstGeom>
          <a:noFill/>
        </p:spPr>
        <p:txBody>
          <a:bodyPr wrap="square" lIns="137160" tIns="109728" rIns="137160" bIns="109728" rtlCol="0">
            <a:spAutoFit/>
          </a:bodyPr>
          <a:lstStyle/>
          <a:p>
            <a:pPr algn="ctr" defTabSz="685800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450"/>
              </a:spcAft>
            </a:pPr>
            <a:r>
              <a:rPr lang="en-US" sz="1500" dirty="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Receiver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7E553F6-71FB-4629-B513-42C68FEDD3BA}"/>
              </a:ext>
            </a:extLst>
          </p:cNvPr>
          <p:cNvCxnSpPr>
            <a:cxnSpLocks/>
          </p:cNvCxnSpPr>
          <p:nvPr/>
        </p:nvCxnSpPr>
        <p:spPr>
          <a:xfrm>
            <a:off x="1634490" y="1791204"/>
            <a:ext cx="1065252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1334506-625E-420A-9323-EB7655D2FB8D}"/>
              </a:ext>
            </a:extLst>
          </p:cNvPr>
          <p:cNvCxnSpPr>
            <a:cxnSpLocks/>
          </p:cNvCxnSpPr>
          <p:nvPr/>
        </p:nvCxnSpPr>
        <p:spPr>
          <a:xfrm>
            <a:off x="3452377" y="1791204"/>
            <a:ext cx="828398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7CD3275-38E3-4C6F-A373-C50D4C1A7B21}"/>
              </a:ext>
            </a:extLst>
          </p:cNvPr>
          <p:cNvCxnSpPr>
            <a:cxnSpLocks/>
          </p:cNvCxnSpPr>
          <p:nvPr/>
        </p:nvCxnSpPr>
        <p:spPr>
          <a:xfrm>
            <a:off x="4864567" y="1771052"/>
            <a:ext cx="830366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E8DE4A7-B25E-4E62-A540-448C3BAB2FD1}"/>
              </a:ext>
            </a:extLst>
          </p:cNvPr>
          <p:cNvCxnSpPr>
            <a:cxnSpLocks/>
          </p:cNvCxnSpPr>
          <p:nvPr/>
        </p:nvCxnSpPr>
        <p:spPr>
          <a:xfrm>
            <a:off x="6421137" y="1760525"/>
            <a:ext cx="809346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BB6AACD-041F-4EC7-A90E-E8B619446A1B}"/>
              </a:ext>
            </a:extLst>
          </p:cNvPr>
          <p:cNvGrpSpPr/>
          <p:nvPr/>
        </p:nvGrpSpPr>
        <p:grpSpPr>
          <a:xfrm>
            <a:off x="541596" y="3433682"/>
            <a:ext cx="1741404" cy="1351917"/>
            <a:chOff x="2646084" y="3056433"/>
            <a:chExt cx="2321872" cy="1802555"/>
          </a:xfrm>
        </p:grpSpPr>
        <p:sp>
          <p:nvSpPr>
            <p:cNvPr id="14" name="Flowchart: Document 13">
              <a:extLst>
                <a:ext uri="{FF2B5EF4-FFF2-40B4-BE49-F238E27FC236}">
                  <a16:creationId xmlns:a16="http://schemas.microsoft.com/office/drawing/2014/main" id="{656FC7DE-3609-4721-BE1D-50D04AF3DF8F}"/>
                </a:ext>
              </a:extLst>
            </p:cNvPr>
            <p:cNvSpPr/>
            <p:nvPr/>
          </p:nvSpPr>
          <p:spPr bwMode="auto">
            <a:xfrm>
              <a:off x="3162251" y="3056433"/>
              <a:ext cx="1289539" cy="1371600"/>
            </a:xfrm>
            <a:prstGeom prst="flowChartDocumen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354" eaLnBrk="1" hangingPunct="1">
                <a:lnSpc>
                  <a:spcPct val="90000"/>
                </a:lnSpc>
              </a:pPr>
              <a:r>
                <a:rPr lang="en-US" sz="900" dirty="0">
                  <a:solidFill>
                    <a:srgbClr val="1A1A1A"/>
                  </a:solidFill>
                  <a:latin typeface="Segoe UI"/>
                  <a:cs typeface="Segoe UI" pitchFamily="34" charset="0"/>
                </a:rPr>
                <a:t>To be or not to be, that is the question, whether tis nobler in the… 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2AAF950-7DBC-4C75-9AFE-2C96E468501E}"/>
                </a:ext>
              </a:extLst>
            </p:cNvPr>
            <p:cNvSpPr txBox="1"/>
            <p:nvPr/>
          </p:nvSpPr>
          <p:spPr>
            <a:xfrm>
              <a:off x="2646084" y="4369623"/>
              <a:ext cx="2321872" cy="489365"/>
            </a:xfrm>
            <a:prstGeom prst="rect">
              <a:avLst/>
            </a:prstGeom>
            <a:noFill/>
          </p:spPr>
          <p:txBody>
            <a:bodyPr wrap="square" lIns="137160" tIns="109728" rIns="137160" bIns="109728" rtlCol="0">
              <a:spAutoFit/>
            </a:bodyPr>
            <a:lstStyle/>
            <a:p>
              <a:pPr algn="ctr" defTabSz="685800" eaLnBrk="1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450"/>
                </a:spcAft>
              </a:pPr>
              <a:r>
                <a:rPr lang="en-US" sz="1050" dirty="0"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Message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CA0FED7-E80D-4677-B909-77487F3B420B}"/>
              </a:ext>
            </a:extLst>
          </p:cNvPr>
          <p:cNvGrpSpPr/>
          <p:nvPr/>
        </p:nvGrpSpPr>
        <p:grpSpPr>
          <a:xfrm>
            <a:off x="3670474" y="1458128"/>
            <a:ext cx="1741404" cy="1177195"/>
            <a:chOff x="6227912" y="3270109"/>
            <a:chExt cx="2321872" cy="1569592"/>
          </a:xfrm>
        </p:grpSpPr>
        <p:sp>
          <p:nvSpPr>
            <p:cNvPr id="17" name="Flowchart: Document 16">
              <a:extLst>
                <a:ext uri="{FF2B5EF4-FFF2-40B4-BE49-F238E27FC236}">
                  <a16:creationId xmlns:a16="http://schemas.microsoft.com/office/drawing/2014/main" id="{EF3C9C3C-B7D9-417B-AE1F-2BD3CFE067C7}"/>
                </a:ext>
              </a:extLst>
            </p:cNvPr>
            <p:cNvSpPr/>
            <p:nvPr/>
          </p:nvSpPr>
          <p:spPr bwMode="auto">
            <a:xfrm>
              <a:off x="7052974" y="3270109"/>
              <a:ext cx="753946" cy="965981"/>
            </a:xfrm>
            <a:prstGeom prst="flowChartDocumen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109728" rIns="6858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354" eaLnBrk="1" hangingPunct="1">
                <a:lnSpc>
                  <a:spcPct val="90000"/>
                </a:lnSpc>
              </a:pPr>
              <a:r>
                <a:rPr lang="en-US" sz="900" dirty="0">
                  <a:solidFill>
                    <a:srgbClr val="1A1A1A"/>
                  </a:solidFill>
                  <a:latin typeface="Segoe UI"/>
                  <a:ea typeface="Segoe UI" pitchFamily="34" charset="0"/>
                  <a:cs typeface="Segoe UI" pitchFamily="34" charset="0"/>
                </a:rPr>
                <a:t>@#$ȴ˲</a:t>
              </a:r>
              <a:r>
                <a:rPr lang="th-TH" sz="900" dirty="0">
                  <a:solidFill>
                    <a:srgbClr val="1A1A1A"/>
                  </a:solidFill>
                  <a:latin typeface="Segoe UI"/>
                  <a:ea typeface="Segoe UI" pitchFamily="34" charset="0"/>
                  <a:cs typeface="Segoe UI" pitchFamily="34" charset="0"/>
                </a:rPr>
                <a:t>๲</a:t>
              </a:r>
              <a:r>
                <a:rPr lang="en-US" sz="900" dirty="0" err="1">
                  <a:solidFill>
                    <a:srgbClr val="1A1A1A"/>
                  </a:solidFill>
                  <a:latin typeface="Segoe UI"/>
                  <a:ea typeface="Segoe UI" pitchFamily="34" charset="0"/>
                  <a:cs typeface="Segoe UI" pitchFamily="34" charset="0"/>
                </a:rPr>
                <a:t>JńǈK</a:t>
              </a:r>
              <a:r>
                <a:rPr lang="en-US" sz="900" dirty="0">
                  <a:solidFill>
                    <a:srgbClr val="1A1A1A"/>
                  </a:solidFill>
                  <a:latin typeface="Segoe UI"/>
                  <a:ea typeface="Segoe UI" pitchFamily="34" charset="0"/>
                  <a:cs typeface="Segoe UI" pitchFamily="34" charset="0"/>
                </a:rPr>
                <a:t>{</a:t>
              </a:r>
              <a:r>
                <a:rPr lang="en-US" sz="900" dirty="0" err="1">
                  <a:solidFill>
                    <a:srgbClr val="1A1A1A"/>
                  </a:solidFill>
                  <a:latin typeface="Segoe UI"/>
                  <a:ea typeface="Segoe UI" pitchFamily="34" charset="0"/>
                  <a:cs typeface="Segoe UI" pitchFamily="34" charset="0"/>
                </a:rPr>
                <a:t>ôĂ</a:t>
              </a:r>
              <a:r>
                <a:rPr lang="hu-HU" sz="900" dirty="0">
                  <a:solidFill>
                    <a:srgbClr val="1A1A1A"/>
                  </a:solidFill>
                  <a:latin typeface="Segoe UI"/>
                  <a:ea typeface="Segoe UI" pitchFamily="34" charset="0"/>
                  <a:cs typeface="Segoe UI" pitchFamily="34" charset="0"/>
                </a:rPr>
                <a:t>ű</a:t>
              </a:r>
              <a:r>
                <a:rPr lang="en-US" sz="900" dirty="0">
                  <a:solidFill>
                    <a:srgbClr val="1A1A1A"/>
                  </a:solidFill>
                  <a:latin typeface="Segoe UI"/>
                  <a:ea typeface="Segoe UI" pitchFamily="34" charset="0"/>
                  <a:cs typeface="Segoe UI" pitchFamily="34" charset="0"/>
                </a:rPr>
                <a:t>Ȳ&amp;^()</a:t>
              </a:r>
            </a:p>
            <a:p>
              <a:pPr defTabSz="699354" eaLnBrk="1" hangingPunct="1">
                <a:lnSpc>
                  <a:spcPct val="90000"/>
                </a:lnSpc>
              </a:pPr>
              <a:endParaRPr lang="en-US" sz="900" dirty="0">
                <a:solidFill>
                  <a:srgbClr val="1A1A1A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7A9A6F4-2968-450D-AF2E-7C8835975D07}"/>
                </a:ext>
              </a:extLst>
            </p:cNvPr>
            <p:cNvSpPr txBox="1"/>
            <p:nvPr/>
          </p:nvSpPr>
          <p:spPr>
            <a:xfrm>
              <a:off x="6227912" y="4156437"/>
              <a:ext cx="2321872" cy="683264"/>
            </a:xfrm>
            <a:prstGeom prst="rect">
              <a:avLst/>
            </a:prstGeom>
            <a:noFill/>
          </p:spPr>
          <p:txBody>
            <a:bodyPr wrap="square" lIns="137160" tIns="109728" rIns="137160" bIns="109728" rtlCol="0">
              <a:spAutoFit/>
            </a:bodyPr>
            <a:lstStyle/>
            <a:p>
              <a:pPr algn="ctr" defTabSz="685800" eaLnBrk="1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450"/>
                </a:spcAft>
              </a:pPr>
              <a:r>
                <a:rPr lang="en-US" sz="1050" dirty="0"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Encrypted message digest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C3843E1-53F1-446E-9521-FA38F4CB4EE8}"/>
              </a:ext>
            </a:extLst>
          </p:cNvPr>
          <p:cNvGrpSpPr/>
          <p:nvPr/>
        </p:nvGrpSpPr>
        <p:grpSpPr>
          <a:xfrm>
            <a:off x="5191943" y="3433682"/>
            <a:ext cx="1741404" cy="1363453"/>
            <a:chOff x="9876990" y="3155128"/>
            <a:chExt cx="2321872" cy="1817936"/>
          </a:xfrm>
        </p:grpSpPr>
        <p:sp>
          <p:nvSpPr>
            <p:cNvPr id="20" name="Flowchart: Document 19">
              <a:extLst>
                <a:ext uri="{FF2B5EF4-FFF2-40B4-BE49-F238E27FC236}">
                  <a16:creationId xmlns:a16="http://schemas.microsoft.com/office/drawing/2014/main" id="{2CDE8A2A-ACB0-48BC-A6E4-2A558ACE5BAA}"/>
                </a:ext>
              </a:extLst>
            </p:cNvPr>
            <p:cNvSpPr/>
            <p:nvPr/>
          </p:nvSpPr>
          <p:spPr bwMode="auto">
            <a:xfrm>
              <a:off x="10393156" y="3155128"/>
              <a:ext cx="1289539" cy="1371600"/>
            </a:xfrm>
            <a:prstGeom prst="flowChartDocumen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354" eaLnBrk="1" hangingPunct="1">
                <a:lnSpc>
                  <a:spcPct val="90000"/>
                </a:lnSpc>
              </a:pPr>
              <a:r>
                <a:rPr lang="en-US" sz="900" dirty="0">
                  <a:solidFill>
                    <a:srgbClr val="1A1A1A"/>
                  </a:solidFill>
                  <a:latin typeface="Segoe UI"/>
                  <a:cs typeface="Segoe UI" pitchFamily="34" charset="0"/>
                </a:rPr>
                <a:t>To be or not to be, that is the question, whether tis nobler in the… 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A45E157-B79D-4194-98D3-3C8E70E5C9A6}"/>
                </a:ext>
              </a:extLst>
            </p:cNvPr>
            <p:cNvSpPr txBox="1"/>
            <p:nvPr/>
          </p:nvSpPr>
          <p:spPr>
            <a:xfrm>
              <a:off x="9876990" y="4483699"/>
              <a:ext cx="2321872" cy="489365"/>
            </a:xfrm>
            <a:prstGeom prst="rect">
              <a:avLst/>
            </a:prstGeom>
            <a:noFill/>
          </p:spPr>
          <p:txBody>
            <a:bodyPr wrap="square" lIns="137160" tIns="109728" rIns="137160" bIns="109728" rtlCol="0">
              <a:spAutoFit/>
            </a:bodyPr>
            <a:lstStyle/>
            <a:p>
              <a:pPr algn="ctr" defTabSz="685800" eaLnBrk="1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450"/>
                </a:spcAft>
              </a:pPr>
              <a:r>
                <a:rPr lang="en-US" sz="1050" dirty="0"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Message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38CC487-D63B-4A4C-93FB-DBD389BEB5C9}"/>
              </a:ext>
            </a:extLst>
          </p:cNvPr>
          <p:cNvGrpSpPr/>
          <p:nvPr/>
        </p:nvGrpSpPr>
        <p:grpSpPr>
          <a:xfrm>
            <a:off x="2260993" y="2103732"/>
            <a:ext cx="1617842" cy="1212877"/>
            <a:chOff x="2576041" y="4022671"/>
            <a:chExt cx="2678301" cy="2007890"/>
          </a:xfrm>
        </p:grpSpPr>
        <p:pic>
          <p:nvPicPr>
            <p:cNvPr id="24" name="Graphic 23" descr="Key">
              <a:extLst>
                <a:ext uri="{FF2B5EF4-FFF2-40B4-BE49-F238E27FC236}">
                  <a16:creationId xmlns:a16="http://schemas.microsoft.com/office/drawing/2014/main" id="{BD64EF20-6C47-47D5-9436-AD9EFA943E7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 flipH="1">
              <a:off x="3423333" y="4513111"/>
              <a:ext cx="983717" cy="983719"/>
            </a:xfrm>
            <a:prstGeom prst="rect">
              <a:avLst/>
            </a:prstGeom>
            <a:scene3d>
              <a:camera prst="orthographicFront"/>
              <a:lightRig rig="threePt" dir="t"/>
            </a:scene3d>
            <a:sp3d/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82261D8-B77D-479F-A133-63D41293E5D5}"/>
                </a:ext>
              </a:extLst>
            </p:cNvPr>
            <p:cNvSpPr txBox="1"/>
            <p:nvPr/>
          </p:nvSpPr>
          <p:spPr>
            <a:xfrm>
              <a:off x="2576041" y="5422961"/>
              <a:ext cx="2678301" cy="607600"/>
            </a:xfrm>
            <a:prstGeom prst="rect">
              <a:avLst/>
            </a:prstGeom>
            <a:noFill/>
          </p:spPr>
          <p:txBody>
            <a:bodyPr wrap="square" lIns="137160" tIns="109728" rIns="137160" bIns="109728" rtlCol="0">
              <a:spAutoFit/>
            </a:bodyPr>
            <a:lstStyle/>
            <a:p>
              <a:pPr algn="ctr" defTabSz="685800" eaLnBrk="1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450"/>
                </a:spcAft>
              </a:pPr>
              <a:r>
                <a:rPr lang="en-US" sz="1050" dirty="0"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Senders private key</a:t>
              </a: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19EAEA04-A7BD-4E13-8D4C-2F87946CDB40}"/>
                </a:ext>
              </a:extLst>
            </p:cNvPr>
            <p:cNvCxnSpPr/>
            <p:nvPr/>
          </p:nvCxnSpPr>
          <p:spPr>
            <a:xfrm flipV="1">
              <a:off x="3915191" y="4022671"/>
              <a:ext cx="0" cy="491859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24134C1-80C6-4F25-BF86-32E51D474A2B}"/>
              </a:ext>
            </a:extLst>
          </p:cNvPr>
          <p:cNvGrpSpPr/>
          <p:nvPr/>
        </p:nvGrpSpPr>
        <p:grpSpPr>
          <a:xfrm>
            <a:off x="5306866" y="2099617"/>
            <a:ext cx="1426895" cy="1209937"/>
            <a:chOff x="7103421" y="4021252"/>
            <a:chExt cx="2321872" cy="1968834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53F1322-B27E-4B77-B389-4685DAC2D2B4}"/>
                </a:ext>
              </a:extLst>
            </p:cNvPr>
            <p:cNvSpPr txBox="1"/>
            <p:nvPr/>
          </p:nvSpPr>
          <p:spPr>
            <a:xfrm>
              <a:off x="7103421" y="5392857"/>
              <a:ext cx="2321872" cy="597229"/>
            </a:xfrm>
            <a:prstGeom prst="rect">
              <a:avLst/>
            </a:prstGeom>
            <a:noFill/>
          </p:spPr>
          <p:txBody>
            <a:bodyPr wrap="square" lIns="137160" tIns="109728" rIns="137160" bIns="109728" rtlCol="0">
              <a:spAutoFit/>
            </a:bodyPr>
            <a:lstStyle/>
            <a:p>
              <a:pPr algn="ctr" defTabSz="685800" eaLnBrk="1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450"/>
                </a:spcAft>
              </a:pPr>
              <a:r>
                <a:rPr lang="en-US" sz="1050" dirty="0"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Senders public key</a:t>
              </a:r>
            </a:p>
          </p:txBody>
        </p:sp>
        <p:pic>
          <p:nvPicPr>
            <p:cNvPr id="29" name="Graphic 28" descr="Key">
              <a:extLst>
                <a:ext uri="{FF2B5EF4-FFF2-40B4-BE49-F238E27FC236}">
                  <a16:creationId xmlns:a16="http://schemas.microsoft.com/office/drawing/2014/main" id="{A6FEDE25-2379-4617-A9D0-091328E5051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6200000">
              <a:off x="7774356" y="4513111"/>
              <a:ext cx="983717" cy="983718"/>
            </a:xfrm>
            <a:prstGeom prst="rect">
              <a:avLst/>
            </a:prstGeom>
            <a:scene3d>
              <a:camera prst="orthographicFront"/>
              <a:lightRig rig="threePt" dir="t"/>
            </a:scene3d>
            <a:sp3d/>
          </p:spPr>
        </p:pic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7A757A91-C9E1-4345-802C-C4FBD79B5C42}"/>
                </a:ext>
              </a:extLst>
            </p:cNvPr>
            <p:cNvCxnSpPr/>
            <p:nvPr/>
          </p:nvCxnSpPr>
          <p:spPr>
            <a:xfrm flipV="1">
              <a:off x="8284948" y="4021252"/>
              <a:ext cx="0" cy="491859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Flowchart: Process 32">
            <a:extLst>
              <a:ext uri="{FF2B5EF4-FFF2-40B4-BE49-F238E27FC236}">
                <a16:creationId xmlns:a16="http://schemas.microsoft.com/office/drawing/2014/main" id="{AA7C4E81-2A18-4121-BA33-50C6615FE377}"/>
              </a:ext>
            </a:extLst>
          </p:cNvPr>
          <p:cNvSpPr/>
          <p:nvPr/>
        </p:nvSpPr>
        <p:spPr bwMode="auto">
          <a:xfrm>
            <a:off x="928722" y="2547507"/>
            <a:ext cx="967154" cy="367024"/>
          </a:xfrm>
          <a:prstGeom prst="flowChartProcess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99354" eaLnBrk="1" hangingPunct="1">
              <a:lnSpc>
                <a:spcPct val="90000"/>
              </a:lnSpc>
            </a:pPr>
            <a:r>
              <a:rPr lang="en-US" sz="900" dirty="0">
                <a:solidFill>
                  <a:srgbClr val="FFFFFF"/>
                </a:solidFill>
                <a:latin typeface="Segoe UI Semibold"/>
                <a:ea typeface="Segoe UI" pitchFamily="34" charset="0"/>
                <a:cs typeface="Segoe UI" pitchFamily="34" charset="0"/>
              </a:rPr>
              <a:t>Hash</a:t>
            </a:r>
            <a:br>
              <a:rPr lang="en-US" sz="900" dirty="0">
                <a:solidFill>
                  <a:srgbClr val="FFFFFF"/>
                </a:solidFill>
                <a:latin typeface="Segoe UI Semibold"/>
                <a:ea typeface="Segoe UI" pitchFamily="34" charset="0"/>
                <a:cs typeface="Segoe UI" pitchFamily="34" charset="0"/>
              </a:rPr>
            </a:br>
            <a:r>
              <a:rPr lang="en-US" sz="900" dirty="0">
                <a:solidFill>
                  <a:srgbClr val="FFFFFF"/>
                </a:solidFill>
                <a:latin typeface="Segoe UI Semibold"/>
                <a:ea typeface="Segoe UI" pitchFamily="34" charset="0"/>
                <a:cs typeface="Segoe UI" pitchFamily="34" charset="0"/>
              </a:rPr>
              <a:t>algorithm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24B85FFB-7AB2-4AB9-A72B-C10EA635C628}"/>
              </a:ext>
            </a:extLst>
          </p:cNvPr>
          <p:cNvGrpSpPr/>
          <p:nvPr/>
        </p:nvGrpSpPr>
        <p:grpSpPr>
          <a:xfrm>
            <a:off x="2469354" y="1028700"/>
            <a:ext cx="1206664" cy="1206664"/>
            <a:chOff x="3292471" y="1371599"/>
            <a:chExt cx="1608885" cy="1608885"/>
          </a:xfrm>
        </p:grpSpPr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CB1FD8A2-176E-43F6-A290-858BCD39634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92471" y="1371599"/>
              <a:ext cx="1608885" cy="1608885"/>
            </a:xfrm>
            <a:prstGeom prst="rect">
              <a:avLst/>
            </a:prstGeom>
          </p:spPr>
        </p:pic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A873F201-29C5-41CF-AEA9-2FF8649572C1}"/>
                </a:ext>
              </a:extLst>
            </p:cNvPr>
            <p:cNvSpPr/>
            <p:nvPr/>
          </p:nvSpPr>
          <p:spPr>
            <a:xfrm>
              <a:off x="3483332" y="2174842"/>
              <a:ext cx="1199846" cy="51090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699354" eaLnBrk="1" hangingPunct="1">
                <a:lnSpc>
                  <a:spcPct val="90000"/>
                </a:lnSpc>
              </a:pPr>
              <a:r>
                <a:rPr lang="en-US" sz="105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ea typeface="Segoe UI" pitchFamily="34" charset="0"/>
                  <a:cs typeface="Segoe UI Semibold" panose="020B0702040204020203" pitchFamily="34" charset="0"/>
                </a:rPr>
                <a:t>Encryption algorithm</a:t>
              </a:r>
            </a:p>
          </p:txBody>
        </p:sp>
      </p:grp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39BF096-20CB-43B0-80D7-71C2D3F410B7}"/>
              </a:ext>
            </a:extLst>
          </p:cNvPr>
          <p:cNvCxnSpPr>
            <a:cxnSpLocks/>
            <a:stCxn id="14" idx="0"/>
            <a:endCxn id="33" idx="2"/>
          </p:cNvCxnSpPr>
          <p:nvPr/>
        </p:nvCxnSpPr>
        <p:spPr>
          <a:xfrm flipV="1">
            <a:off x="1412299" y="2914531"/>
            <a:ext cx="0" cy="51915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7EEC04B3-E415-4423-A836-70FF21240A43}"/>
              </a:ext>
            </a:extLst>
          </p:cNvPr>
          <p:cNvCxnSpPr>
            <a:cxnSpLocks/>
            <a:stCxn id="33" idx="0"/>
          </p:cNvCxnSpPr>
          <p:nvPr/>
        </p:nvCxnSpPr>
        <p:spPr>
          <a:xfrm flipV="1">
            <a:off x="1412299" y="1985350"/>
            <a:ext cx="0" cy="562157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4FFABCDB-0D18-45A2-B564-7905207345B3}"/>
              </a:ext>
            </a:extLst>
          </p:cNvPr>
          <p:cNvCxnSpPr>
            <a:cxnSpLocks/>
            <a:stCxn id="14" idx="3"/>
            <a:endCxn id="20" idx="1"/>
          </p:cNvCxnSpPr>
          <p:nvPr/>
        </p:nvCxnSpPr>
        <p:spPr>
          <a:xfrm>
            <a:off x="1895875" y="3948031"/>
            <a:ext cx="3683192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Flowchart: Process 65">
            <a:extLst>
              <a:ext uri="{FF2B5EF4-FFF2-40B4-BE49-F238E27FC236}">
                <a16:creationId xmlns:a16="http://schemas.microsoft.com/office/drawing/2014/main" id="{6A508874-4846-403B-A7FD-AB278614F976}"/>
              </a:ext>
            </a:extLst>
          </p:cNvPr>
          <p:cNvSpPr/>
          <p:nvPr/>
        </p:nvSpPr>
        <p:spPr bwMode="auto">
          <a:xfrm>
            <a:off x="6978289" y="3985422"/>
            <a:ext cx="967154" cy="367024"/>
          </a:xfrm>
          <a:prstGeom prst="flowChartProcess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99354" eaLnBrk="1" hangingPunct="1">
              <a:lnSpc>
                <a:spcPct val="90000"/>
              </a:lnSpc>
            </a:pPr>
            <a:r>
              <a:rPr lang="en-US" sz="900" dirty="0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rPr>
              <a:t>Hash</a:t>
            </a:r>
            <a:br>
              <a:rPr lang="en-US" sz="900" dirty="0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rPr>
            </a:br>
            <a:r>
              <a:rPr lang="en-US" sz="900" dirty="0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rPr>
              <a:t>algorithm</a:t>
            </a:r>
          </a:p>
        </p:txBody>
      </p:sp>
      <p:sp>
        <p:nvSpPr>
          <p:cNvPr id="67" name="Flowchart: Document 66">
            <a:extLst>
              <a:ext uri="{FF2B5EF4-FFF2-40B4-BE49-F238E27FC236}">
                <a16:creationId xmlns:a16="http://schemas.microsoft.com/office/drawing/2014/main" id="{BDFDEE0A-4F27-4100-AC9F-BE958C234F35}"/>
              </a:ext>
            </a:extLst>
          </p:cNvPr>
          <p:cNvSpPr/>
          <p:nvPr/>
        </p:nvSpPr>
        <p:spPr bwMode="auto">
          <a:xfrm>
            <a:off x="7217455" y="3108676"/>
            <a:ext cx="488822" cy="596152"/>
          </a:xfrm>
          <a:prstGeom prst="flowChartDocument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09728" rIns="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9354" eaLnBrk="1" hangingPunct="1">
              <a:lnSpc>
                <a:spcPct val="90000"/>
              </a:lnSpc>
            </a:pPr>
            <a:r>
              <a:rPr lang="en-US" sz="900" dirty="0">
                <a:solidFill>
                  <a:srgbClr val="1A1A1A"/>
                </a:solidFill>
                <a:latin typeface="Segoe UI Semibold"/>
                <a:cs typeface="Segoe UI" pitchFamily="34" charset="0"/>
              </a:rPr>
              <a:t>Message hash</a:t>
            </a:r>
          </a:p>
        </p:txBody>
      </p:sp>
      <p:sp>
        <p:nvSpPr>
          <p:cNvPr id="32" name="Flowchart: Document 31">
            <a:extLst>
              <a:ext uri="{FF2B5EF4-FFF2-40B4-BE49-F238E27FC236}">
                <a16:creationId xmlns:a16="http://schemas.microsoft.com/office/drawing/2014/main" id="{021A5985-4A76-4B73-8611-D685B4D281DE}"/>
              </a:ext>
            </a:extLst>
          </p:cNvPr>
          <p:cNvSpPr/>
          <p:nvPr/>
        </p:nvSpPr>
        <p:spPr bwMode="auto">
          <a:xfrm>
            <a:off x="1167888" y="1405335"/>
            <a:ext cx="488822" cy="596152"/>
          </a:xfrm>
          <a:prstGeom prst="flowChartDocument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09728" rIns="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9354" eaLnBrk="1" hangingPunct="1">
              <a:lnSpc>
                <a:spcPct val="90000"/>
              </a:lnSpc>
            </a:pPr>
            <a:r>
              <a:rPr lang="en-US" sz="900" dirty="0">
                <a:solidFill>
                  <a:srgbClr val="1A1A1A"/>
                </a:solidFill>
                <a:latin typeface="Segoe UI Semibold"/>
                <a:ea typeface="Segoe UI" pitchFamily="34" charset="0"/>
                <a:cs typeface="Segoe UI" pitchFamily="34" charset="0"/>
              </a:rPr>
              <a:t>Message hash</a:t>
            </a:r>
          </a:p>
        </p:txBody>
      </p:sp>
      <p:sp>
        <p:nvSpPr>
          <p:cNvPr id="69" name="Flowchart: Document 68">
            <a:extLst>
              <a:ext uri="{FF2B5EF4-FFF2-40B4-BE49-F238E27FC236}">
                <a16:creationId xmlns:a16="http://schemas.microsoft.com/office/drawing/2014/main" id="{7CA59AA2-DD0F-4C6C-A222-C3CC2E4AFDA7}"/>
              </a:ext>
            </a:extLst>
          </p:cNvPr>
          <p:cNvSpPr/>
          <p:nvPr/>
        </p:nvSpPr>
        <p:spPr bwMode="auto">
          <a:xfrm>
            <a:off x="7217455" y="1472976"/>
            <a:ext cx="488822" cy="596152"/>
          </a:xfrm>
          <a:prstGeom prst="flowChartDocument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09728" rIns="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9354" eaLnBrk="1" hangingPunct="1">
              <a:lnSpc>
                <a:spcPct val="90000"/>
              </a:lnSpc>
            </a:pPr>
            <a:r>
              <a:rPr lang="en-US" sz="900" dirty="0">
                <a:solidFill>
                  <a:srgbClr val="1A1A1A"/>
                </a:solidFill>
                <a:latin typeface="Segoe UI Semibold"/>
                <a:ea typeface="Segoe UI" pitchFamily="34" charset="0"/>
                <a:cs typeface="Segoe UI" pitchFamily="34" charset="0"/>
              </a:rPr>
              <a:t>hash</a:t>
            </a:r>
          </a:p>
        </p:txBody>
      </p:sp>
      <p:sp>
        <p:nvSpPr>
          <p:cNvPr id="73" name="Flowchart: Decision 72">
            <a:extLst>
              <a:ext uri="{FF2B5EF4-FFF2-40B4-BE49-F238E27FC236}">
                <a16:creationId xmlns:a16="http://schemas.microsoft.com/office/drawing/2014/main" id="{BC55F91E-EA69-4251-A425-501A808D3B3A}"/>
              </a:ext>
            </a:extLst>
          </p:cNvPr>
          <p:cNvSpPr/>
          <p:nvPr/>
        </p:nvSpPr>
        <p:spPr bwMode="auto">
          <a:xfrm>
            <a:off x="7160543" y="2378540"/>
            <a:ext cx="602647" cy="449541"/>
          </a:xfrm>
          <a:prstGeom prst="flowChartDecision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99354" eaLnBrk="1" hangingPunct="1">
              <a:lnSpc>
                <a:spcPct val="90000"/>
              </a:lnSpc>
            </a:pPr>
            <a:r>
              <a:rPr lang="en-US" sz="825" b="1" dirty="0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rPr>
              <a:t>Equal?</a:t>
            </a: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7CA035DD-FB8B-48E0-BB11-5D6598688CFD}"/>
              </a:ext>
            </a:extLst>
          </p:cNvPr>
          <p:cNvCxnSpPr>
            <a:cxnSpLocks/>
            <a:stCxn id="66" idx="0"/>
          </p:cNvCxnSpPr>
          <p:nvPr/>
        </p:nvCxnSpPr>
        <p:spPr>
          <a:xfrm flipV="1">
            <a:off x="7461866" y="3672555"/>
            <a:ext cx="0" cy="312867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0DE2146C-E57A-4B52-A198-F8EFB77B5054}"/>
              </a:ext>
            </a:extLst>
          </p:cNvPr>
          <p:cNvCxnSpPr>
            <a:cxnSpLocks/>
          </p:cNvCxnSpPr>
          <p:nvPr/>
        </p:nvCxnSpPr>
        <p:spPr>
          <a:xfrm flipV="1">
            <a:off x="7461866" y="2825270"/>
            <a:ext cx="0" cy="280595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6870907E-D662-4809-BC0C-1C5738403164}"/>
              </a:ext>
            </a:extLst>
          </p:cNvPr>
          <p:cNvCxnSpPr>
            <a:cxnSpLocks/>
          </p:cNvCxnSpPr>
          <p:nvPr/>
        </p:nvCxnSpPr>
        <p:spPr>
          <a:xfrm>
            <a:off x="7453797" y="2029714"/>
            <a:ext cx="0" cy="363836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0CE04FA3-F6CB-4264-9AED-E6BC9709E566}"/>
              </a:ext>
            </a:extLst>
          </p:cNvPr>
          <p:cNvSpPr txBox="1"/>
          <p:nvPr/>
        </p:nvSpPr>
        <p:spPr>
          <a:xfrm>
            <a:off x="8203058" y="2069127"/>
            <a:ext cx="671387" cy="564385"/>
          </a:xfrm>
          <a:prstGeom prst="rect">
            <a:avLst/>
          </a:prstGeom>
          <a:noFill/>
        </p:spPr>
        <p:txBody>
          <a:bodyPr wrap="square" lIns="0" tIns="109728" rIns="0" bIns="109728" rtlCol="0">
            <a:spAutoFit/>
          </a:bodyPr>
          <a:lstStyle/>
          <a:p>
            <a:pPr algn="ctr" defTabSz="685800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450"/>
              </a:spcAft>
            </a:pPr>
            <a:r>
              <a:rPr lang="en-US" sz="825" dirty="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latin typeface="Segoe UI Semibold"/>
                <a:ea typeface="+mn-ea"/>
                <a:cs typeface="Segoe UI Semibold" panose="020B0702040204020203" pitchFamily="34" charset="0"/>
              </a:rPr>
              <a:t>Message transmitted correctly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849C578E-2FD3-4AD4-BA48-1DF5E3F07AC1}"/>
              </a:ext>
            </a:extLst>
          </p:cNvPr>
          <p:cNvSpPr txBox="1"/>
          <p:nvPr/>
        </p:nvSpPr>
        <p:spPr>
          <a:xfrm>
            <a:off x="8130531" y="2609276"/>
            <a:ext cx="806373" cy="564385"/>
          </a:xfrm>
          <a:prstGeom prst="rect">
            <a:avLst/>
          </a:prstGeom>
          <a:noFill/>
        </p:spPr>
        <p:txBody>
          <a:bodyPr wrap="square" lIns="0" tIns="109728" rIns="0" bIns="109728" rtlCol="0">
            <a:spAutoFit/>
          </a:bodyPr>
          <a:lstStyle/>
          <a:p>
            <a:pPr algn="ctr" defTabSz="685800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450"/>
              </a:spcAft>
            </a:pPr>
            <a:r>
              <a:rPr lang="en-US" sz="825" dirty="0">
                <a:solidFill>
                  <a:srgbClr val="C00000"/>
                </a:solidFill>
                <a:latin typeface="Segoe UI Semibold"/>
                <a:ea typeface="+mn-ea"/>
                <a:cs typeface="Segoe UI Semibold" panose="020B0702040204020203" pitchFamily="34" charset="0"/>
              </a:rPr>
              <a:t>Error! </a:t>
            </a:r>
            <a:br>
              <a:rPr lang="en-US" sz="825" dirty="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latin typeface="Segoe UI Semibold"/>
                <a:ea typeface="+mn-ea"/>
                <a:cs typeface="Segoe UI Semibold" panose="020B0702040204020203" pitchFamily="34" charset="0"/>
              </a:rPr>
            </a:br>
            <a:r>
              <a:rPr lang="en-US" sz="825" dirty="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latin typeface="Segoe UI Semibold"/>
                <a:ea typeface="+mn-ea"/>
                <a:cs typeface="Segoe UI Semibold" panose="020B0702040204020203" pitchFamily="34" charset="0"/>
              </a:rPr>
              <a:t>Message has been modified</a:t>
            </a:r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F69A7DB9-4FFD-4784-AA28-62CB32749238}"/>
              </a:ext>
            </a:extLst>
          </p:cNvPr>
          <p:cNvGrpSpPr/>
          <p:nvPr/>
        </p:nvGrpSpPr>
        <p:grpSpPr>
          <a:xfrm>
            <a:off x="7640672" y="2662295"/>
            <a:ext cx="533070" cy="453709"/>
            <a:chOff x="10187563" y="3549727"/>
            <a:chExt cx="710760" cy="604946"/>
          </a:xfrm>
        </p:grpSpPr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556AB593-FBFC-4983-B170-B5ED083919FF}"/>
                </a:ext>
              </a:extLst>
            </p:cNvPr>
            <p:cNvSpPr txBox="1"/>
            <p:nvPr/>
          </p:nvSpPr>
          <p:spPr>
            <a:xfrm>
              <a:off x="10187563" y="3706858"/>
              <a:ext cx="672564" cy="447815"/>
            </a:xfrm>
            <a:prstGeom prst="rect">
              <a:avLst/>
            </a:prstGeom>
            <a:noFill/>
          </p:spPr>
          <p:txBody>
            <a:bodyPr wrap="square" lIns="137160" tIns="109728" rIns="137160" bIns="109728" rtlCol="0">
              <a:spAutoFit/>
            </a:bodyPr>
            <a:lstStyle/>
            <a:p>
              <a:pPr algn="ctr" defTabSz="685800" eaLnBrk="1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450"/>
                </a:spcAft>
              </a:pPr>
              <a:r>
                <a:rPr lang="en-US" sz="825" b="1" dirty="0"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latin typeface="Segoe UI"/>
                  <a:ea typeface="+mn-ea"/>
                  <a:cs typeface="Segoe UI Semibold" panose="020B0702040204020203" pitchFamily="34" charset="0"/>
                </a:rPr>
                <a:t>No</a:t>
              </a:r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00EE0F6C-0E48-4103-9065-BA68D8D41AE0}"/>
                </a:ext>
              </a:extLst>
            </p:cNvPr>
            <p:cNvSpPr/>
            <p:nvPr/>
          </p:nvSpPr>
          <p:spPr bwMode="auto">
            <a:xfrm>
              <a:off x="10252864" y="3549727"/>
              <a:ext cx="645459" cy="236669"/>
            </a:xfrm>
            <a:custGeom>
              <a:avLst/>
              <a:gdLst>
                <a:gd name="connsiteX0" fmla="*/ 0 w 645459"/>
                <a:gd name="connsiteY0" fmla="*/ 0 h 236669"/>
                <a:gd name="connsiteX1" fmla="*/ 0 w 645459"/>
                <a:gd name="connsiteY1" fmla="*/ 236669 h 236669"/>
                <a:gd name="connsiteX2" fmla="*/ 645459 w 645459"/>
                <a:gd name="connsiteY2" fmla="*/ 236669 h 236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5459" h="236669">
                  <a:moveTo>
                    <a:pt x="0" y="0"/>
                  </a:moveTo>
                  <a:lnTo>
                    <a:pt x="0" y="236669"/>
                  </a:lnTo>
                  <a:lnTo>
                    <a:pt x="645459" y="236669"/>
                  </a:lnTo>
                </a:path>
              </a:pathLst>
            </a:custGeom>
            <a:ln w="1905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srgbClr val="1A1A1A"/>
                </a:solidFill>
                <a:latin typeface="Segoe UI"/>
              </a:endParaRPr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70CED727-2619-49F0-9356-01F5914FB57A}"/>
              </a:ext>
            </a:extLst>
          </p:cNvPr>
          <p:cNvGrpSpPr/>
          <p:nvPr/>
        </p:nvGrpSpPr>
        <p:grpSpPr>
          <a:xfrm>
            <a:off x="7626108" y="2112653"/>
            <a:ext cx="547679" cy="431222"/>
            <a:chOff x="10168144" y="2816871"/>
            <a:chExt cx="730238" cy="574962"/>
          </a:xfrm>
        </p:grpSpPr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E4F8BED6-AB27-4E48-9A97-B38653E7F149}"/>
                </a:ext>
              </a:extLst>
            </p:cNvPr>
            <p:cNvSpPr txBox="1"/>
            <p:nvPr/>
          </p:nvSpPr>
          <p:spPr>
            <a:xfrm>
              <a:off x="10168144" y="2816871"/>
              <a:ext cx="672563" cy="447814"/>
            </a:xfrm>
            <a:prstGeom prst="rect">
              <a:avLst/>
            </a:prstGeom>
            <a:noFill/>
          </p:spPr>
          <p:txBody>
            <a:bodyPr wrap="square" lIns="137160" tIns="109728" rIns="137160" bIns="109728" rtlCol="0">
              <a:spAutoFit/>
            </a:bodyPr>
            <a:lstStyle/>
            <a:p>
              <a:pPr algn="ctr" defTabSz="685800" eaLnBrk="1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450"/>
                </a:spcAft>
              </a:pPr>
              <a:r>
                <a:rPr lang="en-US" sz="825" b="1" dirty="0"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latin typeface="Segoe UI"/>
                  <a:ea typeface="+mn-ea"/>
                  <a:cs typeface="Segoe UI Semibold" panose="020B0702040204020203" pitchFamily="34" charset="0"/>
                </a:rPr>
                <a:t>Yes</a:t>
              </a:r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6A2565FF-0A97-45D6-B007-D3A7FB4DB883}"/>
                </a:ext>
              </a:extLst>
            </p:cNvPr>
            <p:cNvSpPr/>
            <p:nvPr/>
          </p:nvSpPr>
          <p:spPr bwMode="auto">
            <a:xfrm flipV="1">
              <a:off x="10252923" y="3155164"/>
              <a:ext cx="645459" cy="236669"/>
            </a:xfrm>
            <a:custGeom>
              <a:avLst/>
              <a:gdLst>
                <a:gd name="connsiteX0" fmla="*/ 0 w 645459"/>
                <a:gd name="connsiteY0" fmla="*/ 0 h 236669"/>
                <a:gd name="connsiteX1" fmla="*/ 0 w 645459"/>
                <a:gd name="connsiteY1" fmla="*/ 236669 h 236669"/>
                <a:gd name="connsiteX2" fmla="*/ 645459 w 645459"/>
                <a:gd name="connsiteY2" fmla="*/ 236669 h 236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5459" h="236669">
                  <a:moveTo>
                    <a:pt x="0" y="0"/>
                  </a:moveTo>
                  <a:lnTo>
                    <a:pt x="0" y="236669"/>
                  </a:lnTo>
                  <a:lnTo>
                    <a:pt x="645459" y="236669"/>
                  </a:lnTo>
                </a:path>
              </a:pathLst>
            </a:custGeom>
            <a:ln w="190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srgbClr val="1A1A1A"/>
                </a:solidFill>
                <a:latin typeface="Segoe UI"/>
              </a:endParaRPr>
            </a:p>
          </p:txBody>
        </p:sp>
      </p:grpSp>
      <p:cxnSp>
        <p:nvCxnSpPr>
          <p:cNvPr id="109" name="Connector: Elbow 108">
            <a:extLst>
              <a:ext uri="{FF2B5EF4-FFF2-40B4-BE49-F238E27FC236}">
                <a16:creationId xmlns:a16="http://schemas.microsoft.com/office/drawing/2014/main" id="{433A60A1-2F9E-4815-8CAF-6E9C250D156D}"/>
              </a:ext>
            </a:extLst>
          </p:cNvPr>
          <p:cNvCxnSpPr>
            <a:stCxn id="20" idx="3"/>
            <a:endCxn id="66" idx="1"/>
          </p:cNvCxnSpPr>
          <p:nvPr/>
        </p:nvCxnSpPr>
        <p:spPr>
          <a:xfrm>
            <a:off x="6546221" y="3948031"/>
            <a:ext cx="432068" cy="220904"/>
          </a:xfrm>
          <a:prstGeom prst="bentConnector3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422498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000"/>
                            </p:stCondLst>
                            <p:childTnLst>
                              <p:par>
                                <p:cTn id="4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5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500"/>
                            </p:stCondLst>
                            <p:childTnLst>
                              <p:par>
                                <p:cTn id="6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2000"/>
                            </p:stCondLst>
                            <p:childTnLst>
                              <p:par>
                                <p:cTn id="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"/>
                            </p:stCondLst>
                            <p:childTnLst>
                              <p:par>
                                <p:cTn id="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000"/>
                            </p:stCondLst>
                            <p:childTnLst>
                              <p:par>
                                <p:cTn id="8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1500"/>
                            </p:stCondLst>
                            <p:childTnLst>
                              <p:par>
                                <p:cTn id="8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5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500"/>
                            </p:stCondLst>
                            <p:childTnLst>
                              <p:par>
                                <p:cTn id="10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1000"/>
                            </p:stCondLst>
                            <p:childTnLst>
                              <p:par>
                                <p:cTn id="10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1500"/>
                            </p:stCondLst>
                            <p:childTnLst>
                              <p:par>
                                <p:cTn id="10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4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2500"/>
                            </p:stCondLst>
                            <p:childTnLst>
                              <p:par>
                                <p:cTn id="1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66" grpId="0" animBg="1"/>
      <p:bldP spid="67" grpId="0" animBg="1"/>
      <p:bldP spid="32" grpId="0" animBg="1"/>
      <p:bldP spid="69" grpId="0" animBg="1"/>
      <p:bldP spid="73" grpId="0" animBg="1"/>
      <p:bldP spid="98" grpId="0"/>
      <p:bldP spid="99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ubrik 4">
            <a:extLst>
              <a:ext uri="{FF2B5EF4-FFF2-40B4-BE49-F238E27FC236}">
                <a16:creationId xmlns:a16="http://schemas.microsoft.com/office/drawing/2014/main" id="{BF599520-BCA8-D347-970E-0DD9512AC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v-SE" dirty="0"/>
              <a:t>Signering - demo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7AA00E-E24D-40AF-9245-E24B7AC67BBF}"/>
              </a:ext>
            </a:extLst>
          </p:cNvPr>
          <p:cNvSpPr txBox="1"/>
          <p:nvPr/>
        </p:nvSpPr>
        <p:spPr>
          <a:xfrm>
            <a:off x="755576" y="1995686"/>
            <a:ext cx="727280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3200" b="0" i="0" baseline="0" dirty="0">
                <a:latin typeface="Rockwell Std Light" charset="0"/>
                <a:ea typeface="Rockwell Std Light" charset="0"/>
                <a:cs typeface="Rockwell Std Light" charset="0"/>
              </a:rPr>
              <a:t>Demo i .NET </a:t>
            </a:r>
            <a:r>
              <a:rPr lang="sv-SE" sz="3200" b="0" i="0" baseline="0" dirty="0" err="1">
                <a:latin typeface="Rockwell Std Light" charset="0"/>
                <a:ea typeface="Rockwell Std Light" charset="0"/>
                <a:cs typeface="Rockwell Std Light" charset="0"/>
              </a:rPr>
              <a:t>Core</a:t>
            </a:r>
            <a:r>
              <a:rPr lang="sv-SE" sz="3200" b="0" i="0" baseline="0" dirty="0">
                <a:latin typeface="Rockwell Std Light" charset="0"/>
                <a:ea typeface="Rockwell Std Light" charset="0"/>
                <a:cs typeface="Rockwell Std Light" charset="0"/>
              </a:rPr>
              <a:t>,</a:t>
            </a:r>
            <a:r>
              <a:rPr lang="sv-SE" sz="3200" dirty="0">
                <a:latin typeface="Rockwell Std Light" charset="0"/>
                <a:ea typeface="Rockwell Std Light" charset="0"/>
                <a:cs typeface="Rockwell Std Light" charset="0"/>
              </a:rPr>
              <a:t> </a:t>
            </a:r>
          </a:p>
          <a:p>
            <a:r>
              <a:rPr lang="sv-SE" sz="3200" dirty="0">
                <a:latin typeface="Rockwell Std Light" charset="0"/>
                <a:ea typeface="Rockwell Std Light" charset="0"/>
                <a:cs typeface="Rockwell Std Light" charset="0"/>
              </a:rPr>
              <a:t>med algoritmen </a:t>
            </a:r>
            <a:r>
              <a:rPr lang="sv-SE" sz="3200" b="1" i="0" baseline="0" dirty="0">
                <a:latin typeface="Rockwell Std Light" charset="0"/>
                <a:ea typeface="Rockwell Std Light" charset="0"/>
                <a:cs typeface="Rockwell Std Light" charset="0"/>
              </a:rPr>
              <a:t>RSA</a:t>
            </a:r>
            <a:endParaRPr lang="sv-SE" sz="3200" b="0" i="0" baseline="0" dirty="0">
              <a:latin typeface="Rockwell Std Light" charset="0"/>
              <a:ea typeface="Rockwell Std Light" charset="0"/>
              <a:cs typeface="Rockwell Std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49777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ubrik 4">
            <a:extLst>
              <a:ext uri="{FF2B5EF4-FFF2-40B4-BE49-F238E27FC236}">
                <a16:creationId xmlns:a16="http://schemas.microsoft.com/office/drawing/2014/main" id="{BF599520-BCA8-D347-970E-0DD9512AC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v-SE" dirty="0"/>
              <a:t>Exempelkoden finns på </a:t>
            </a:r>
            <a:r>
              <a:rPr lang="sv-SE" dirty="0" err="1"/>
              <a:t>Github</a:t>
            </a:r>
            <a:endParaRPr lang="sv-S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7AA00E-E24D-40AF-9245-E24B7AC67BBF}"/>
              </a:ext>
            </a:extLst>
          </p:cNvPr>
          <p:cNvSpPr txBox="1"/>
          <p:nvPr/>
        </p:nvSpPr>
        <p:spPr>
          <a:xfrm>
            <a:off x="755576" y="1995686"/>
            <a:ext cx="72728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800" dirty="0">
                <a:latin typeface="Rockwell Std Light" charset="0"/>
                <a:ea typeface="Rockwell Std Light" charset="0"/>
                <a:cs typeface="Rockwell Std Light" charset="0"/>
              </a:rPr>
              <a:t>https://github.com/stratiteq/techcomp-crypto</a:t>
            </a:r>
            <a:endParaRPr lang="sv-SE" sz="2800" b="0" i="0" baseline="0" dirty="0">
              <a:latin typeface="Rockwell Std Light" charset="0"/>
              <a:ea typeface="Rockwell Std Light" charset="0"/>
              <a:cs typeface="Rockwell Std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4053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ubrik 4">
            <a:extLst>
              <a:ext uri="{FF2B5EF4-FFF2-40B4-BE49-F238E27FC236}">
                <a16:creationId xmlns:a16="http://schemas.microsoft.com/office/drawing/2014/main" id="{BF599520-BCA8-D347-970E-0DD9512AC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v-SE" dirty="0"/>
              <a:t>Asymmetrisk kryptering och signering - </a:t>
            </a:r>
            <a:r>
              <a:rPr lang="sv-SE" dirty="0" err="1"/>
              <a:t>recap</a:t>
            </a:r>
            <a:endParaRPr lang="sv-SE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C5CB330-F71A-417A-9AAA-0F7BE4CAA1F7}"/>
              </a:ext>
            </a:extLst>
          </p:cNvPr>
          <p:cNvSpPr/>
          <p:nvPr/>
        </p:nvSpPr>
        <p:spPr>
          <a:xfrm>
            <a:off x="323528" y="1602254"/>
            <a:ext cx="839369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v-SE" dirty="0">
                <a:latin typeface="Rockwell Std Light" charset="0"/>
                <a:ea typeface="Rockwell Std Light" charset="0"/>
                <a:cs typeface="Rockwell Std Light" charset="0"/>
              </a:rPr>
              <a:t>Två olika nycklar används, publik och privat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v-SE" dirty="0">
                <a:latin typeface="Rockwell Std Light" charset="0"/>
                <a:ea typeface="Rockwell Std Light" charset="0"/>
                <a:cs typeface="Rockwell Std Light" charset="0"/>
              </a:rPr>
              <a:t>Sändare </a:t>
            </a:r>
            <a:r>
              <a:rPr lang="sv-SE" b="1" dirty="0">
                <a:latin typeface="Rockwell Std Light" charset="0"/>
                <a:ea typeface="Rockwell Std Light" charset="0"/>
                <a:cs typeface="Rockwell Std Light" charset="0"/>
              </a:rPr>
              <a:t>krypterar</a:t>
            </a:r>
            <a:r>
              <a:rPr lang="sv-SE" dirty="0">
                <a:latin typeface="Rockwell Std Light" charset="0"/>
                <a:ea typeface="Rockwell Std Light" charset="0"/>
                <a:cs typeface="Rockwell Std Light" charset="0"/>
              </a:rPr>
              <a:t> med </a:t>
            </a:r>
            <a:r>
              <a:rPr lang="sv-SE" b="1" dirty="0">
                <a:solidFill>
                  <a:srgbClr val="009437"/>
                </a:solidFill>
                <a:latin typeface="Rockwell Std Light" charset="0"/>
                <a:ea typeface="Rockwell Std Light" charset="0"/>
                <a:cs typeface="Rockwell Std Light" charset="0"/>
              </a:rPr>
              <a:t>publik</a:t>
            </a:r>
            <a:r>
              <a:rPr lang="sv-SE" dirty="0">
                <a:latin typeface="Rockwell Std Light" charset="0"/>
                <a:ea typeface="Rockwell Std Light" charset="0"/>
                <a:cs typeface="Rockwell Std Light" charset="0"/>
              </a:rPr>
              <a:t>, mottagare </a:t>
            </a:r>
            <a:r>
              <a:rPr lang="sv-SE" b="1" dirty="0">
                <a:latin typeface="Rockwell Std Light" charset="0"/>
                <a:ea typeface="Rockwell Std Light" charset="0"/>
                <a:cs typeface="Rockwell Std Light" charset="0"/>
              </a:rPr>
              <a:t>dekrypterar</a:t>
            </a:r>
            <a:r>
              <a:rPr lang="sv-SE" dirty="0">
                <a:latin typeface="Rockwell Std Light" charset="0"/>
                <a:ea typeface="Rockwell Std Light" charset="0"/>
                <a:cs typeface="Rockwell Std Light" charset="0"/>
              </a:rPr>
              <a:t> med </a:t>
            </a:r>
            <a:r>
              <a:rPr lang="sv-SE" b="1" dirty="0">
                <a:solidFill>
                  <a:srgbClr val="C00000"/>
                </a:solidFill>
                <a:latin typeface="Rockwell Std Light" charset="0"/>
                <a:ea typeface="Rockwell Std Light" charset="0"/>
                <a:cs typeface="Rockwell Std Light" charset="0"/>
              </a:rPr>
              <a:t>privat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v-SE" dirty="0">
                <a:latin typeface="Rockwell Std Light" charset="0"/>
                <a:ea typeface="Rockwell Std Light" charset="0"/>
                <a:cs typeface="Rockwell Std Light" charset="0"/>
              </a:rPr>
              <a:t>Sändare </a:t>
            </a:r>
            <a:r>
              <a:rPr lang="sv-SE" b="1" dirty="0">
                <a:latin typeface="Rockwell Std Light" charset="0"/>
                <a:ea typeface="Rockwell Std Light" charset="0"/>
                <a:cs typeface="Rockwell Std Light" charset="0"/>
              </a:rPr>
              <a:t>signerar</a:t>
            </a:r>
            <a:r>
              <a:rPr lang="sv-SE" dirty="0">
                <a:latin typeface="Rockwell Std Light" charset="0"/>
                <a:ea typeface="Rockwell Std Light" charset="0"/>
                <a:cs typeface="Rockwell Std Light" charset="0"/>
              </a:rPr>
              <a:t> med </a:t>
            </a:r>
            <a:r>
              <a:rPr lang="sv-SE" b="1" dirty="0">
                <a:solidFill>
                  <a:srgbClr val="C00000"/>
                </a:solidFill>
                <a:latin typeface="Rockwell Std Light" charset="0"/>
                <a:ea typeface="Rockwell Std Light" charset="0"/>
                <a:cs typeface="Rockwell Std Light" charset="0"/>
              </a:rPr>
              <a:t>privat</a:t>
            </a:r>
            <a:r>
              <a:rPr lang="sv-SE" dirty="0">
                <a:latin typeface="Rockwell Std Light" charset="0"/>
                <a:ea typeface="Rockwell Std Light" charset="0"/>
                <a:cs typeface="Rockwell Std Light" charset="0"/>
              </a:rPr>
              <a:t>, </a:t>
            </a:r>
            <a:r>
              <a:rPr lang="sv-SE" b="1" dirty="0">
                <a:latin typeface="Rockwell Std Light" charset="0"/>
                <a:ea typeface="Rockwell Std Light" charset="0"/>
                <a:cs typeface="Rockwell Std Light" charset="0"/>
              </a:rPr>
              <a:t>verifierar</a:t>
            </a:r>
            <a:r>
              <a:rPr lang="sv-SE" dirty="0">
                <a:latin typeface="Rockwell Std Light" charset="0"/>
                <a:ea typeface="Rockwell Std Light" charset="0"/>
                <a:cs typeface="Rockwell Std Light" charset="0"/>
              </a:rPr>
              <a:t> med </a:t>
            </a:r>
            <a:r>
              <a:rPr lang="sv-SE" b="1" dirty="0">
                <a:solidFill>
                  <a:srgbClr val="009437"/>
                </a:solidFill>
                <a:latin typeface="Rockwell Std Light" charset="0"/>
                <a:ea typeface="Rockwell Std Light" charset="0"/>
                <a:cs typeface="Rockwell Std Light" charset="0"/>
              </a:rPr>
              <a:t>publik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v-SE" dirty="0">
                <a:latin typeface="Rockwell Std Light" charset="0"/>
                <a:ea typeface="Rockwell Std Light" charset="0"/>
                <a:cs typeface="Rockwell Std Light" charset="0"/>
              </a:rPr>
              <a:t>Vanligaste algoritmerna är </a:t>
            </a:r>
            <a:r>
              <a:rPr lang="sv-SE" b="1" dirty="0">
                <a:latin typeface="Rockwell Std Light" charset="0"/>
                <a:ea typeface="Rockwell Std Light" charset="0"/>
                <a:cs typeface="Rockwell Std Light" charset="0"/>
              </a:rPr>
              <a:t>RSA</a:t>
            </a:r>
            <a:r>
              <a:rPr lang="sv-SE" dirty="0">
                <a:latin typeface="Rockwell Std Light" charset="0"/>
                <a:ea typeface="Rockwell Std Light" charset="0"/>
                <a:cs typeface="Rockwell Std Light" charset="0"/>
              </a:rPr>
              <a:t> och </a:t>
            </a:r>
            <a:r>
              <a:rPr lang="sv-SE" b="1" dirty="0">
                <a:latin typeface="Rockwell Std Light" charset="0"/>
                <a:ea typeface="Rockwell Std Light" charset="0"/>
                <a:cs typeface="Rockwell Std Light" charset="0"/>
              </a:rPr>
              <a:t>EC</a:t>
            </a:r>
          </a:p>
        </p:txBody>
      </p:sp>
    </p:spTree>
    <p:extLst>
      <p:ext uri="{BB962C8B-B14F-4D97-AF65-F5344CB8AC3E}">
        <p14:creationId xmlns:p14="http://schemas.microsoft.com/office/powerpoint/2010/main" val="371547450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ubrik 4">
            <a:extLst>
              <a:ext uri="{FF2B5EF4-FFF2-40B4-BE49-F238E27FC236}">
                <a16:creationId xmlns:a16="http://schemas.microsoft.com/office/drawing/2014/main" id="{BF599520-BCA8-D347-970E-0DD9512AC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v-SE" dirty="0"/>
              <a:t>Symmetrisk vs Asymmetrisk kryptering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1C66E75-4C73-4C92-913E-EF669F2C6032}"/>
              </a:ext>
            </a:extLst>
          </p:cNvPr>
          <p:cNvSpPr txBox="1"/>
          <p:nvPr/>
        </p:nvSpPr>
        <p:spPr>
          <a:xfrm>
            <a:off x="1115616" y="1491630"/>
            <a:ext cx="720080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000" b="1" i="1" dirty="0">
                <a:latin typeface="Rockwell Std Light" charset="0"/>
                <a:ea typeface="Rockwell Std Light" charset="0"/>
                <a:cs typeface="Rockwell Std Light" charset="0"/>
              </a:rPr>
              <a:t>Symmetrisk </a:t>
            </a:r>
            <a:r>
              <a:rPr lang="sv-SE" sz="2000" i="1" dirty="0">
                <a:latin typeface="Rockwell Std Light" charset="0"/>
                <a:ea typeface="Rockwell Std Light" charset="0"/>
                <a:cs typeface="Rockwell Std Light" charset="0"/>
              </a:rPr>
              <a:t>är snabbare och lämpar sig därför till överföring av stora datamängder</a:t>
            </a:r>
          </a:p>
          <a:p>
            <a:endParaRPr lang="sv-SE" sz="2000" i="1" dirty="0">
              <a:latin typeface="Rockwell Std Light" charset="0"/>
              <a:ea typeface="Rockwell Std Light" charset="0"/>
              <a:cs typeface="Rockwell Std Light" charset="0"/>
            </a:endParaRPr>
          </a:p>
          <a:p>
            <a:r>
              <a:rPr lang="sv-SE" sz="2000" b="1" i="1" dirty="0">
                <a:latin typeface="Rockwell Std Light" charset="0"/>
                <a:ea typeface="Rockwell Std Light" charset="0"/>
                <a:cs typeface="Rockwell Std Light" charset="0"/>
              </a:rPr>
              <a:t>Asymmetrisk </a:t>
            </a:r>
            <a:r>
              <a:rPr lang="sv-SE" sz="2000" i="1" dirty="0">
                <a:latin typeface="Rockwell Std Light" charset="0"/>
                <a:ea typeface="Rockwell Std Light" charset="0"/>
                <a:cs typeface="Rockwell Std Light" charset="0"/>
              </a:rPr>
              <a:t>mer komplex, men behövs för vissa uppgifter, ex:</a:t>
            </a:r>
            <a:br>
              <a:rPr lang="sv-SE" sz="2000" i="1" dirty="0">
                <a:latin typeface="Rockwell Std Light" charset="0"/>
                <a:ea typeface="Rockwell Std Light" charset="0"/>
                <a:cs typeface="Rockwell Std Light" charset="0"/>
              </a:rPr>
            </a:br>
            <a:endParaRPr lang="sv-SE" sz="2000" i="1" dirty="0">
              <a:latin typeface="Rockwell Std Light" charset="0"/>
              <a:ea typeface="Rockwell Std Light" charset="0"/>
              <a:cs typeface="Rockwell Std Light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v-SE" sz="2000" b="1" i="1" dirty="0">
                <a:latin typeface="Rockwell Std Light" charset="0"/>
                <a:ea typeface="Rockwell Std Light" charset="0"/>
                <a:cs typeface="Rockwell Std Light" charset="0"/>
              </a:rPr>
              <a:t>Validera äkthet </a:t>
            </a:r>
            <a:r>
              <a:rPr lang="sv-SE" sz="2000" i="1" dirty="0">
                <a:latin typeface="Rockwell Std Light" charset="0"/>
                <a:ea typeface="Rockwell Std Light" charset="0"/>
                <a:cs typeface="Rockwell Std Light" charset="0"/>
              </a:rPr>
              <a:t>genom signaturer (Signering av inre </a:t>
            </a:r>
            <a:r>
              <a:rPr lang="sv-SE" sz="2000" i="1" dirty="0" err="1">
                <a:latin typeface="Rockwell Std Light" charset="0"/>
                <a:ea typeface="Rockwell Std Light" charset="0"/>
                <a:cs typeface="Rockwell Std Light" charset="0"/>
              </a:rPr>
              <a:t>header</a:t>
            </a:r>
            <a:r>
              <a:rPr lang="sv-SE" sz="2000" i="1" dirty="0">
                <a:latin typeface="Rockwell Std Light" charset="0"/>
                <a:ea typeface="Rockwell Std Light" charset="0"/>
                <a:cs typeface="Rockwell Std Light" charset="0"/>
              </a:rPr>
              <a:t> i MTB, samt för </a:t>
            </a:r>
            <a:r>
              <a:rPr lang="sv-SE" sz="2000" i="1" dirty="0" err="1">
                <a:latin typeface="Rockwell Std Light" charset="0"/>
                <a:ea typeface="Rockwell Std Light" charset="0"/>
                <a:cs typeface="Rockwell Std Light" charset="0"/>
              </a:rPr>
              <a:t>auth</a:t>
            </a:r>
            <a:r>
              <a:rPr lang="sv-SE" sz="2000" i="1" dirty="0">
                <a:latin typeface="Rockwell Std Light" charset="0"/>
                <a:ea typeface="Rockwell Std Light" charset="0"/>
                <a:cs typeface="Rockwell Std Light" charset="0"/>
              </a:rPr>
              <a:t> tokens)</a:t>
            </a:r>
            <a:br>
              <a:rPr lang="sv-SE" sz="2000" i="1" dirty="0">
                <a:latin typeface="Rockwell Std Light" charset="0"/>
                <a:ea typeface="Rockwell Std Light" charset="0"/>
                <a:cs typeface="Rockwell Std Light" charset="0"/>
              </a:rPr>
            </a:br>
            <a:endParaRPr lang="sv-SE" sz="2000" i="1" dirty="0">
              <a:latin typeface="Rockwell Std Light" charset="0"/>
              <a:ea typeface="Rockwell Std Light" charset="0"/>
              <a:cs typeface="Rockwell Std Light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v-SE" sz="2000" b="1" i="1" dirty="0">
                <a:latin typeface="Rockwell Std Light" charset="0"/>
                <a:ea typeface="Rockwell Std Light" charset="0"/>
                <a:cs typeface="Rockwell Std Light" charset="0"/>
              </a:rPr>
              <a:t>Byta nycklar</a:t>
            </a:r>
            <a:r>
              <a:rPr lang="sv-SE" sz="2000" i="1" dirty="0">
                <a:latin typeface="Rockwell Std Light" charset="0"/>
                <a:ea typeface="Rockwell Std Light" charset="0"/>
                <a:cs typeface="Rockwell Std Light" charset="0"/>
              </a:rPr>
              <a:t> mellan sändare och mottagare (vilket är en central del i SSL/TLS-kommunikation)</a:t>
            </a:r>
          </a:p>
          <a:p>
            <a:endParaRPr lang="sv-SE" sz="2000" i="1" dirty="0">
              <a:latin typeface="Rockwell Std Light" charset="0"/>
              <a:ea typeface="Rockwell Std Light" charset="0"/>
              <a:cs typeface="Rockwell Std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642158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ubrik 4">
            <a:extLst>
              <a:ext uri="{FF2B5EF4-FFF2-40B4-BE49-F238E27FC236}">
                <a16:creationId xmlns:a16="http://schemas.microsoft.com/office/drawing/2014/main" id="{BF599520-BCA8-D347-970E-0DD9512AC5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560" y="719512"/>
            <a:ext cx="7416824" cy="432048"/>
          </a:xfrm>
        </p:spPr>
        <p:txBody>
          <a:bodyPr>
            <a:normAutofit fontScale="90000"/>
          </a:bodyPr>
          <a:lstStyle/>
          <a:p>
            <a:r>
              <a:rPr lang="sv-SE" dirty="0"/>
              <a:t>Låt det sjunka in…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1C66E75-4C73-4C92-913E-EF669F2C6032}"/>
              </a:ext>
            </a:extLst>
          </p:cNvPr>
          <p:cNvSpPr txBox="1"/>
          <p:nvPr/>
        </p:nvSpPr>
        <p:spPr>
          <a:xfrm>
            <a:off x="1115616" y="1491630"/>
            <a:ext cx="7200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000" dirty="0">
                <a:latin typeface="Rockwell Std Light" charset="0"/>
                <a:ea typeface="Rockwell Std Light" charset="0"/>
                <a:cs typeface="Rockwell Std Light" charset="0"/>
              </a:rPr>
              <a:t>Frågor?</a:t>
            </a:r>
          </a:p>
        </p:txBody>
      </p:sp>
    </p:spTree>
    <p:extLst>
      <p:ext uri="{BB962C8B-B14F-4D97-AF65-F5344CB8AC3E}">
        <p14:creationId xmlns:p14="http://schemas.microsoft.com/office/powerpoint/2010/main" val="137891480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ubrik 4">
            <a:extLst>
              <a:ext uri="{FF2B5EF4-FFF2-40B4-BE49-F238E27FC236}">
                <a16:creationId xmlns:a16="http://schemas.microsoft.com/office/drawing/2014/main" id="{BF599520-BCA8-D347-970E-0DD9512AC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v-SE" dirty="0"/>
              <a:t>Allt kokar ner i tre enkla koncept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1C66E75-4C73-4C92-913E-EF669F2C6032}"/>
              </a:ext>
            </a:extLst>
          </p:cNvPr>
          <p:cNvSpPr txBox="1"/>
          <p:nvPr/>
        </p:nvSpPr>
        <p:spPr>
          <a:xfrm>
            <a:off x="539552" y="1500111"/>
            <a:ext cx="4680520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b="1" dirty="0" err="1">
                <a:latin typeface="Rockwell Std Light" charset="0"/>
                <a:ea typeface="Rockwell Std Light" charset="0"/>
                <a:cs typeface="Rockwell Std Light" charset="0"/>
              </a:rPr>
              <a:t>Hashning</a:t>
            </a:r>
            <a:endParaRPr lang="sv-SE" b="1" dirty="0">
              <a:latin typeface="Rockwell Std Light" charset="0"/>
              <a:ea typeface="Rockwell Std Light" charset="0"/>
              <a:cs typeface="Rockwell Std Light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sv-SE" dirty="0">
              <a:latin typeface="Rockwell Std Light" charset="0"/>
              <a:ea typeface="Rockwell Std Light" charset="0"/>
              <a:cs typeface="Rockwell Std Light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b="1" dirty="0">
                <a:latin typeface="Rockwell Std Light" charset="0"/>
                <a:ea typeface="Rockwell Std Light" charset="0"/>
                <a:cs typeface="Rockwell Std Light" charset="0"/>
              </a:rPr>
              <a:t>Kryptering</a:t>
            </a:r>
            <a:r>
              <a:rPr lang="sv-SE" dirty="0">
                <a:latin typeface="Rockwell Std Light" charset="0"/>
                <a:ea typeface="Rockwell Std Light" charset="0"/>
                <a:cs typeface="Rockwell Std Light" charset="0"/>
              </a:rPr>
              <a:t> (och dekryptering)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sv-SE" sz="2000" i="1" dirty="0">
                <a:latin typeface="Rockwell Std Light" charset="0"/>
                <a:ea typeface="Rockwell Std Light" charset="0"/>
                <a:cs typeface="Rockwell Std Light" charset="0"/>
              </a:rPr>
              <a:t>Symmetrisk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sv-SE" sz="2000" i="1" dirty="0">
                <a:latin typeface="Rockwell Std Light" charset="0"/>
                <a:ea typeface="Rockwell Std Light" charset="0"/>
                <a:cs typeface="Rockwell Std Light" charset="0"/>
              </a:rPr>
              <a:t>Asymmetrisk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sv-SE" dirty="0">
              <a:latin typeface="Rockwell Std Light" charset="0"/>
              <a:ea typeface="Rockwell Std Light" charset="0"/>
              <a:cs typeface="Rockwell Std Light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b="1" dirty="0">
                <a:latin typeface="Rockwell Std Light" charset="0"/>
                <a:ea typeface="Rockwell Std Light" charset="0"/>
                <a:cs typeface="Rockwell Std Light" charset="0"/>
              </a:rPr>
              <a:t>Signering</a:t>
            </a:r>
            <a:r>
              <a:rPr lang="sv-SE" dirty="0">
                <a:latin typeface="Rockwell Std Light" charset="0"/>
                <a:ea typeface="Rockwell Std Light" charset="0"/>
                <a:cs typeface="Rockwell Std Light" charset="0"/>
              </a:rPr>
              <a:t> (och verifiering)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sv-SE" sz="2000" i="1" dirty="0">
                <a:latin typeface="Rockwell Std Light" charset="0"/>
                <a:ea typeface="Rockwell Std Light" charset="0"/>
                <a:cs typeface="Rockwell Std Light" charset="0"/>
              </a:rPr>
              <a:t>Alltid asymmetrisk</a:t>
            </a:r>
          </a:p>
        </p:txBody>
      </p:sp>
      <p:pic>
        <p:nvPicPr>
          <p:cNvPr id="8194" name="Picture 2" descr="Bildresultat fÃ¶r cryptography">
            <a:extLst>
              <a:ext uri="{FF2B5EF4-FFF2-40B4-BE49-F238E27FC236}">
                <a16:creationId xmlns:a16="http://schemas.microsoft.com/office/drawing/2014/main" id="{5AA53880-E824-48BE-8711-232C739943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1635646"/>
            <a:ext cx="3283563" cy="2476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raphic 3" descr="Checkmark">
            <a:extLst>
              <a:ext uri="{FF2B5EF4-FFF2-40B4-BE49-F238E27FC236}">
                <a16:creationId xmlns:a16="http://schemas.microsoft.com/office/drawing/2014/main" id="{2F204E5A-317F-498F-8C69-5DF1C3C7B4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8253" y="1470023"/>
            <a:ext cx="273174" cy="529208"/>
          </a:xfrm>
          <a:prstGeom prst="rect">
            <a:avLst/>
          </a:prstGeom>
        </p:spPr>
      </p:pic>
      <p:pic>
        <p:nvPicPr>
          <p:cNvPr id="6" name="Graphic 5" descr="Checkmark">
            <a:extLst>
              <a:ext uri="{FF2B5EF4-FFF2-40B4-BE49-F238E27FC236}">
                <a16:creationId xmlns:a16="http://schemas.microsoft.com/office/drawing/2014/main" id="{EDB0C753-6B72-4D8D-A226-B70ADFC9D9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7584" y="2603624"/>
            <a:ext cx="178854" cy="346486"/>
          </a:xfrm>
          <a:prstGeom prst="rect">
            <a:avLst/>
          </a:prstGeom>
        </p:spPr>
      </p:pic>
      <p:pic>
        <p:nvPicPr>
          <p:cNvPr id="7" name="Graphic 6" descr="Checkmark">
            <a:extLst>
              <a:ext uri="{FF2B5EF4-FFF2-40B4-BE49-F238E27FC236}">
                <a16:creationId xmlns:a16="http://schemas.microsoft.com/office/drawing/2014/main" id="{EB7A2F2C-CF0A-497C-9D9C-0DC04C2F19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7584" y="2880616"/>
            <a:ext cx="178854" cy="346486"/>
          </a:xfrm>
          <a:prstGeom prst="rect">
            <a:avLst/>
          </a:prstGeom>
        </p:spPr>
      </p:pic>
      <p:pic>
        <p:nvPicPr>
          <p:cNvPr id="8" name="Graphic 7" descr="Checkmark">
            <a:extLst>
              <a:ext uri="{FF2B5EF4-FFF2-40B4-BE49-F238E27FC236}">
                <a16:creationId xmlns:a16="http://schemas.microsoft.com/office/drawing/2014/main" id="{AE893E22-3734-45C8-9960-EAF744519E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0663" y="2139702"/>
            <a:ext cx="273174" cy="529208"/>
          </a:xfrm>
          <a:prstGeom prst="rect">
            <a:avLst/>
          </a:prstGeom>
        </p:spPr>
      </p:pic>
      <p:pic>
        <p:nvPicPr>
          <p:cNvPr id="9" name="Graphic 8" descr="Checkmark">
            <a:extLst>
              <a:ext uri="{FF2B5EF4-FFF2-40B4-BE49-F238E27FC236}">
                <a16:creationId xmlns:a16="http://schemas.microsoft.com/office/drawing/2014/main" id="{F830A667-98A3-463C-8B85-E96B6F03AC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7316" y="3507854"/>
            <a:ext cx="273174" cy="529208"/>
          </a:xfrm>
          <a:prstGeom prst="rect">
            <a:avLst/>
          </a:prstGeom>
        </p:spPr>
      </p:pic>
      <p:pic>
        <p:nvPicPr>
          <p:cNvPr id="10" name="Graphic 9" descr="Ribbon">
            <a:extLst>
              <a:ext uri="{FF2B5EF4-FFF2-40B4-BE49-F238E27FC236}">
                <a16:creationId xmlns:a16="http://schemas.microsoft.com/office/drawing/2014/main" id="{109ED0ED-3451-454F-913C-5F2DEF3354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45079"/>
            <a:ext cx="1574217" cy="1574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345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ubrik 4">
            <a:extLst>
              <a:ext uri="{FF2B5EF4-FFF2-40B4-BE49-F238E27FC236}">
                <a16:creationId xmlns:a16="http://schemas.microsoft.com/office/drawing/2014/main" id="{BF599520-BCA8-D347-970E-0DD9512AC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v-SE" dirty="0"/>
              <a:t>Kryptografi överallt!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1C66E75-4C73-4C92-913E-EF669F2C6032}"/>
              </a:ext>
            </a:extLst>
          </p:cNvPr>
          <p:cNvSpPr txBox="1"/>
          <p:nvPr/>
        </p:nvSpPr>
        <p:spPr>
          <a:xfrm>
            <a:off x="490712" y="1347614"/>
            <a:ext cx="7200800" cy="33510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sz="2000" dirty="0">
                <a:latin typeface="Rockwell Std Light" charset="0"/>
                <a:ea typeface="Rockwell Std Light" charset="0"/>
                <a:cs typeface="Rockwell Std Light" charset="0"/>
              </a:rPr>
              <a:t>Säker nätverkskommunikation (TLS/SSL)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sz="2000" dirty="0">
                <a:latin typeface="Rockwell Std Light" charset="0"/>
                <a:ea typeface="Rockwell Std Light" charset="0"/>
                <a:cs typeface="Rockwell Std Light" charset="0"/>
              </a:rPr>
              <a:t>Autentisering och digitala signaturer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sz="2000" dirty="0">
                <a:latin typeface="Rockwell Std Light" charset="0"/>
                <a:ea typeface="Rockwell Std Light" charset="0"/>
                <a:cs typeface="Rockwell Std Light" charset="0"/>
              </a:rPr>
              <a:t>Contactless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sz="2000" dirty="0">
                <a:latin typeface="Rockwell Std Light" charset="0"/>
                <a:ea typeface="Rockwell Std Light" charset="0"/>
                <a:cs typeface="Rockwell Std Light" charset="0"/>
              </a:rPr>
              <a:t>Bank / kreditkort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sz="2000" dirty="0">
                <a:latin typeface="Rockwell Std Light" charset="0"/>
                <a:ea typeface="Rockwell Std Light" charset="0"/>
                <a:cs typeface="Rockwell Std Light" charset="0"/>
              </a:rPr>
              <a:t>Hårddiskkryptering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sz="2000" dirty="0">
                <a:latin typeface="Rockwell Std Light" charset="0"/>
                <a:ea typeface="Rockwell Std Light" charset="0"/>
                <a:cs typeface="Rockwell Std Light" charset="0"/>
              </a:rPr>
              <a:t>GSM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sz="2000" dirty="0">
                <a:latin typeface="Rockwell Std Light" charset="0"/>
                <a:ea typeface="Rockwell Std Light" charset="0"/>
                <a:cs typeface="Rockwell Std Light" charset="0"/>
              </a:rPr>
              <a:t>Epost, FTP, biometri, </a:t>
            </a:r>
            <a:r>
              <a:rPr lang="sv-SE" sz="2000" dirty="0" err="1">
                <a:latin typeface="Rockwell Std Light" charset="0"/>
                <a:ea typeface="Rockwell Std Light" charset="0"/>
                <a:cs typeface="Rockwell Std Light" charset="0"/>
              </a:rPr>
              <a:t>etc</a:t>
            </a:r>
            <a:r>
              <a:rPr lang="sv-SE" sz="2000" dirty="0">
                <a:latin typeface="Rockwell Std Light" charset="0"/>
                <a:ea typeface="Rockwell Std Light" charset="0"/>
                <a:cs typeface="Rockwell Std Light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91515235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ubrik 4">
            <a:extLst>
              <a:ext uri="{FF2B5EF4-FFF2-40B4-BE49-F238E27FC236}">
                <a16:creationId xmlns:a16="http://schemas.microsoft.com/office/drawing/2014/main" id="{BF599520-BCA8-D347-970E-0DD9512AC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v-SE" dirty="0"/>
              <a:t>Allt kokar ner i tre enkla koncept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1C66E75-4C73-4C92-913E-EF669F2C6032}"/>
              </a:ext>
            </a:extLst>
          </p:cNvPr>
          <p:cNvSpPr txBox="1"/>
          <p:nvPr/>
        </p:nvSpPr>
        <p:spPr>
          <a:xfrm>
            <a:off x="539552" y="1500111"/>
            <a:ext cx="4680520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b="1" dirty="0" err="1">
                <a:latin typeface="Rockwell Std Light" charset="0"/>
                <a:ea typeface="Rockwell Std Light" charset="0"/>
                <a:cs typeface="Rockwell Std Light" charset="0"/>
              </a:rPr>
              <a:t>Hashning</a:t>
            </a:r>
            <a:endParaRPr lang="sv-SE" b="1" dirty="0">
              <a:latin typeface="Rockwell Std Light" charset="0"/>
              <a:ea typeface="Rockwell Std Light" charset="0"/>
              <a:cs typeface="Rockwell Std Light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sv-SE" dirty="0">
              <a:latin typeface="Rockwell Std Light" charset="0"/>
              <a:ea typeface="Rockwell Std Light" charset="0"/>
              <a:cs typeface="Rockwell Std Light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b="1" dirty="0">
                <a:latin typeface="Rockwell Std Light" charset="0"/>
                <a:ea typeface="Rockwell Std Light" charset="0"/>
                <a:cs typeface="Rockwell Std Light" charset="0"/>
              </a:rPr>
              <a:t>Kryptering</a:t>
            </a:r>
            <a:r>
              <a:rPr lang="sv-SE" dirty="0">
                <a:latin typeface="Rockwell Std Light" charset="0"/>
                <a:ea typeface="Rockwell Std Light" charset="0"/>
                <a:cs typeface="Rockwell Std Light" charset="0"/>
              </a:rPr>
              <a:t> (och dekryptering)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sv-SE" sz="2000" i="1" dirty="0">
                <a:latin typeface="Rockwell Std Light" charset="0"/>
                <a:ea typeface="Rockwell Std Light" charset="0"/>
                <a:cs typeface="Rockwell Std Light" charset="0"/>
              </a:rPr>
              <a:t>Symmetrisk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sv-SE" sz="2000" i="1" dirty="0">
                <a:latin typeface="Rockwell Std Light" charset="0"/>
                <a:ea typeface="Rockwell Std Light" charset="0"/>
                <a:cs typeface="Rockwell Std Light" charset="0"/>
              </a:rPr>
              <a:t>Asymmetrisk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sv-SE" dirty="0">
              <a:latin typeface="Rockwell Std Light" charset="0"/>
              <a:ea typeface="Rockwell Std Light" charset="0"/>
              <a:cs typeface="Rockwell Std Light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b="1" dirty="0">
                <a:latin typeface="Rockwell Std Light" charset="0"/>
                <a:ea typeface="Rockwell Std Light" charset="0"/>
                <a:cs typeface="Rockwell Std Light" charset="0"/>
              </a:rPr>
              <a:t>Signering</a:t>
            </a:r>
            <a:r>
              <a:rPr lang="sv-SE" dirty="0">
                <a:latin typeface="Rockwell Std Light" charset="0"/>
                <a:ea typeface="Rockwell Std Light" charset="0"/>
                <a:cs typeface="Rockwell Std Light" charset="0"/>
              </a:rPr>
              <a:t> (och verifiering)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sv-SE" sz="2000" i="1" dirty="0">
                <a:latin typeface="Rockwell Std Light" charset="0"/>
                <a:ea typeface="Rockwell Std Light" charset="0"/>
                <a:cs typeface="Rockwell Std Light" charset="0"/>
              </a:rPr>
              <a:t>Alltid asymmetrisk</a:t>
            </a:r>
          </a:p>
        </p:txBody>
      </p:sp>
      <p:pic>
        <p:nvPicPr>
          <p:cNvPr id="4" name="Graphic 3" descr="Checkmark">
            <a:extLst>
              <a:ext uri="{FF2B5EF4-FFF2-40B4-BE49-F238E27FC236}">
                <a16:creationId xmlns:a16="http://schemas.microsoft.com/office/drawing/2014/main" id="{2F204E5A-317F-498F-8C69-5DF1C3C7B4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8253" y="1470023"/>
            <a:ext cx="273174" cy="529208"/>
          </a:xfrm>
          <a:prstGeom prst="rect">
            <a:avLst/>
          </a:prstGeom>
        </p:spPr>
      </p:pic>
      <p:pic>
        <p:nvPicPr>
          <p:cNvPr id="6" name="Graphic 5" descr="Checkmark">
            <a:extLst>
              <a:ext uri="{FF2B5EF4-FFF2-40B4-BE49-F238E27FC236}">
                <a16:creationId xmlns:a16="http://schemas.microsoft.com/office/drawing/2014/main" id="{EDB0C753-6B72-4D8D-A226-B70ADFC9D9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7584" y="2603624"/>
            <a:ext cx="178854" cy="346486"/>
          </a:xfrm>
          <a:prstGeom prst="rect">
            <a:avLst/>
          </a:prstGeom>
        </p:spPr>
      </p:pic>
      <p:pic>
        <p:nvPicPr>
          <p:cNvPr id="7" name="Graphic 6" descr="Checkmark">
            <a:extLst>
              <a:ext uri="{FF2B5EF4-FFF2-40B4-BE49-F238E27FC236}">
                <a16:creationId xmlns:a16="http://schemas.microsoft.com/office/drawing/2014/main" id="{EB7A2F2C-CF0A-497C-9D9C-0DC04C2F19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7584" y="2880616"/>
            <a:ext cx="178854" cy="346486"/>
          </a:xfrm>
          <a:prstGeom prst="rect">
            <a:avLst/>
          </a:prstGeom>
        </p:spPr>
      </p:pic>
      <p:pic>
        <p:nvPicPr>
          <p:cNvPr id="8" name="Graphic 7" descr="Checkmark">
            <a:extLst>
              <a:ext uri="{FF2B5EF4-FFF2-40B4-BE49-F238E27FC236}">
                <a16:creationId xmlns:a16="http://schemas.microsoft.com/office/drawing/2014/main" id="{AE893E22-3734-45C8-9960-EAF744519E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0663" y="2139702"/>
            <a:ext cx="273174" cy="529208"/>
          </a:xfrm>
          <a:prstGeom prst="rect">
            <a:avLst/>
          </a:prstGeom>
        </p:spPr>
      </p:pic>
      <p:pic>
        <p:nvPicPr>
          <p:cNvPr id="9" name="Graphic 8" descr="Checkmark">
            <a:extLst>
              <a:ext uri="{FF2B5EF4-FFF2-40B4-BE49-F238E27FC236}">
                <a16:creationId xmlns:a16="http://schemas.microsoft.com/office/drawing/2014/main" id="{F830A667-98A3-463C-8B85-E96B6F03AC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7316" y="3507854"/>
            <a:ext cx="273174" cy="529208"/>
          </a:xfrm>
          <a:prstGeom prst="rect">
            <a:avLst/>
          </a:prstGeom>
        </p:spPr>
      </p:pic>
      <p:pic>
        <p:nvPicPr>
          <p:cNvPr id="10" name="Graphic 9" descr="Ribbon">
            <a:extLst>
              <a:ext uri="{FF2B5EF4-FFF2-40B4-BE49-F238E27FC236}">
                <a16:creationId xmlns:a16="http://schemas.microsoft.com/office/drawing/2014/main" id="{109ED0ED-3451-454F-913C-5F2DEF3354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45079"/>
            <a:ext cx="1574217" cy="157421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0473A27-115E-4430-9A09-8C14FFCFA003}"/>
              </a:ext>
            </a:extLst>
          </p:cNvPr>
          <p:cNvSpPr/>
          <p:nvPr/>
        </p:nvSpPr>
        <p:spPr>
          <a:xfrm>
            <a:off x="5489797" y="1500111"/>
            <a:ext cx="3654203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sv-SE" b="1" dirty="0">
                <a:latin typeface="Rockwell Std Light" charset="0"/>
              </a:rPr>
              <a:t>Alla</a:t>
            </a:r>
            <a:r>
              <a:rPr lang="sv-SE" dirty="0">
                <a:latin typeface="Rockwell Std Light" charset="0"/>
              </a:rPr>
              <a:t> teknologier som bygger på kryptografi använder någon / några av dessa tre koncept, eller i kombinationer.</a:t>
            </a:r>
          </a:p>
          <a:p>
            <a:endParaRPr lang="sv-SE" dirty="0">
              <a:latin typeface="Rockwell Std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737828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ubrik 4">
            <a:extLst>
              <a:ext uri="{FF2B5EF4-FFF2-40B4-BE49-F238E27FC236}">
                <a16:creationId xmlns:a16="http://schemas.microsoft.com/office/drawing/2014/main" id="{BF599520-BCA8-D347-970E-0DD9512AC5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560" y="719512"/>
            <a:ext cx="8136904" cy="432048"/>
          </a:xfrm>
        </p:spPr>
        <p:txBody>
          <a:bodyPr>
            <a:normAutofit fontScale="90000"/>
          </a:bodyPr>
          <a:lstStyle/>
          <a:p>
            <a:r>
              <a:rPr lang="sv-SE" dirty="0"/>
              <a:t>Kryptografi i vardagen som vi ska titta närmare på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1C66E75-4C73-4C92-913E-EF669F2C6032}"/>
              </a:ext>
            </a:extLst>
          </p:cNvPr>
          <p:cNvSpPr txBox="1"/>
          <p:nvPr/>
        </p:nvSpPr>
        <p:spPr>
          <a:xfrm>
            <a:off x="1403648" y="2118013"/>
            <a:ext cx="244827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000" dirty="0">
                <a:latin typeface="Rockwell Std Light" charset="0"/>
                <a:ea typeface="Rockwell Std Light" charset="0"/>
                <a:cs typeface="Rockwell Std Light" charset="0"/>
              </a:rPr>
              <a:t>TLS/SSL</a:t>
            </a:r>
          </a:p>
          <a:p>
            <a:endParaRPr lang="sv-SE" sz="2000" dirty="0">
              <a:latin typeface="Rockwell Std Light" charset="0"/>
              <a:ea typeface="Rockwell Std Light" charset="0"/>
              <a:cs typeface="Rockwell Std Light" charset="0"/>
            </a:endParaRPr>
          </a:p>
          <a:p>
            <a:endParaRPr lang="sv-SE" sz="2000" dirty="0">
              <a:latin typeface="Rockwell Std Light" charset="0"/>
              <a:ea typeface="Rockwell Std Light" charset="0"/>
              <a:cs typeface="Rockwell Std Light" charset="0"/>
            </a:endParaRPr>
          </a:p>
          <a:p>
            <a:endParaRPr lang="sv-SE" sz="2000" dirty="0">
              <a:latin typeface="Rockwell Std Light" charset="0"/>
              <a:ea typeface="Rockwell Std Light" charset="0"/>
              <a:cs typeface="Rockwell Std Light" charset="0"/>
            </a:endParaRPr>
          </a:p>
          <a:p>
            <a:r>
              <a:rPr lang="sv-SE" sz="2000" dirty="0">
                <a:latin typeface="Rockwell Std Light" charset="0"/>
                <a:ea typeface="Rockwell Std Light" charset="0"/>
                <a:cs typeface="Rockwell Std Light" charset="0"/>
              </a:rPr>
              <a:t>Token autentisering</a:t>
            </a:r>
          </a:p>
        </p:txBody>
      </p:sp>
      <p:pic>
        <p:nvPicPr>
          <p:cNvPr id="4100" name="Picture 4" descr="Image result for tls ssl logo transparent">
            <a:extLst>
              <a:ext uri="{FF2B5EF4-FFF2-40B4-BE49-F238E27FC236}">
                <a16:creationId xmlns:a16="http://schemas.microsoft.com/office/drawing/2014/main" id="{A24228B3-7D2E-42E8-907D-62750F5374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9" y="1805636"/>
            <a:ext cx="1008112" cy="1027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Image result for Azure active directory logo transparent">
            <a:extLst>
              <a:ext uri="{FF2B5EF4-FFF2-40B4-BE49-F238E27FC236}">
                <a16:creationId xmlns:a16="http://schemas.microsoft.com/office/drawing/2014/main" id="{325716BF-01A0-491F-873B-E50557D183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0528" y="3016733"/>
            <a:ext cx="1957427" cy="1027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Image result for aztek code logo transparent">
            <a:extLst>
              <a:ext uri="{FF2B5EF4-FFF2-40B4-BE49-F238E27FC236}">
                <a16:creationId xmlns:a16="http://schemas.microsoft.com/office/drawing/2014/main" id="{290DEFC8-8E7F-444A-AE11-F8F4DBFA7E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1805636"/>
            <a:ext cx="1027650" cy="102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Image result for blockchain logo transparent">
            <a:extLst>
              <a:ext uri="{FF2B5EF4-FFF2-40B4-BE49-F238E27FC236}">
                <a16:creationId xmlns:a16="http://schemas.microsoft.com/office/drawing/2014/main" id="{FA344DD5-7BE4-4E52-BB49-FFD619CBA4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2756" y="3016731"/>
            <a:ext cx="822121" cy="1027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DAD3545-C301-4C69-B88F-5789228A6F28}"/>
              </a:ext>
            </a:extLst>
          </p:cNvPr>
          <p:cNvSpPr txBox="1"/>
          <p:nvPr/>
        </p:nvSpPr>
        <p:spPr>
          <a:xfrm>
            <a:off x="5616116" y="2118013"/>
            <a:ext cx="327636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000" dirty="0">
                <a:latin typeface="Rockwell Std Light" charset="0"/>
                <a:ea typeface="Rockwell Std Light" charset="0"/>
                <a:cs typeface="Rockwell Std Light" charset="0"/>
              </a:rPr>
              <a:t>Skånetrafikens biljetter</a:t>
            </a:r>
          </a:p>
          <a:p>
            <a:endParaRPr lang="sv-SE" sz="2000" dirty="0">
              <a:latin typeface="Rockwell Std Light" charset="0"/>
              <a:ea typeface="Rockwell Std Light" charset="0"/>
              <a:cs typeface="Rockwell Std Light" charset="0"/>
            </a:endParaRPr>
          </a:p>
          <a:p>
            <a:endParaRPr lang="sv-SE" sz="2000" dirty="0">
              <a:latin typeface="Rockwell Std Light" charset="0"/>
              <a:ea typeface="Rockwell Std Light" charset="0"/>
              <a:cs typeface="Rockwell Std Light" charset="0"/>
            </a:endParaRPr>
          </a:p>
          <a:p>
            <a:endParaRPr lang="sv-SE" sz="2000" dirty="0">
              <a:latin typeface="Rockwell Std Light" charset="0"/>
              <a:ea typeface="Rockwell Std Light" charset="0"/>
              <a:cs typeface="Rockwell Std Light" charset="0"/>
            </a:endParaRPr>
          </a:p>
          <a:p>
            <a:r>
              <a:rPr lang="sv-SE" sz="2000" dirty="0" err="1">
                <a:latin typeface="Rockwell Std Light" charset="0"/>
                <a:ea typeface="Rockwell Std Light" charset="0"/>
                <a:cs typeface="Rockwell Std Light" charset="0"/>
              </a:rPr>
              <a:t>Blockchains</a:t>
            </a:r>
            <a:endParaRPr lang="sv-SE" sz="2000" dirty="0">
              <a:latin typeface="Rockwell Std Light" charset="0"/>
              <a:ea typeface="Rockwell Std Light" charset="0"/>
              <a:cs typeface="Rockwell Std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858874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ubrik 4">
            <a:extLst>
              <a:ext uri="{FF2B5EF4-FFF2-40B4-BE49-F238E27FC236}">
                <a16:creationId xmlns:a16="http://schemas.microsoft.com/office/drawing/2014/main" id="{BF599520-BCA8-D347-970E-0DD9512AC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v-SE" dirty="0"/>
              <a:t>TLS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1C66E75-4C73-4C92-913E-EF669F2C6032}"/>
              </a:ext>
            </a:extLst>
          </p:cNvPr>
          <p:cNvSpPr txBox="1"/>
          <p:nvPr/>
        </p:nvSpPr>
        <p:spPr>
          <a:xfrm>
            <a:off x="755577" y="2778951"/>
            <a:ext cx="756084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000" dirty="0">
                <a:latin typeface="Rockwell Std Light" charset="0"/>
                <a:ea typeface="Rockwell Std Light" charset="0"/>
                <a:cs typeface="Rockwell Std Light" charset="0"/>
              </a:rPr>
              <a:t>Används för kryptering av all kommunikation till och från servrar, både internt mellan servrar och extern kommunikation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sv-SE" sz="2000" dirty="0">
              <a:latin typeface="Rockwell Std Light" charset="0"/>
              <a:ea typeface="Rockwell Std Light" charset="0"/>
              <a:cs typeface="Rockwell Std Light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000" dirty="0">
                <a:latin typeface="Rockwell Std Light" charset="0"/>
                <a:ea typeface="Rockwell Std Light" charset="0"/>
                <a:cs typeface="Rockwell Std Light" charset="0"/>
              </a:rPr>
              <a:t>HTTPS är HTTP (ren text) med TLS (krypterar texten)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sv-SE" sz="2000" dirty="0">
              <a:latin typeface="Rockwell Std Light" charset="0"/>
              <a:ea typeface="Rockwell Std Light" charset="0"/>
              <a:cs typeface="Rockwell Std Light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000" dirty="0">
                <a:latin typeface="Rockwell Std Light" charset="0"/>
                <a:ea typeface="Rockwell Std Light" charset="0"/>
                <a:cs typeface="Rockwell Std Light" charset="0"/>
              </a:rPr>
              <a:t>Kombinerar Symmetrisk och Asymmetrisk kryptering!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9F5FDFF-782E-4454-A465-886F62A4BB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596" y="1491630"/>
            <a:ext cx="5460587" cy="1313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19960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ubrik 4">
            <a:extLst>
              <a:ext uri="{FF2B5EF4-FFF2-40B4-BE49-F238E27FC236}">
                <a16:creationId xmlns:a16="http://schemas.microsoft.com/office/drawing/2014/main" id="{BF599520-BCA8-D347-970E-0DD9512AC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v-SE" dirty="0"/>
              <a:t>TLS in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1C66E75-4C73-4C92-913E-EF669F2C6032}"/>
              </a:ext>
            </a:extLst>
          </p:cNvPr>
          <p:cNvSpPr txBox="1"/>
          <p:nvPr/>
        </p:nvSpPr>
        <p:spPr>
          <a:xfrm>
            <a:off x="413018" y="1347614"/>
            <a:ext cx="5256584" cy="3493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b="1" dirty="0">
                <a:latin typeface="Rockwell Std Light" charset="0"/>
                <a:ea typeface="Rockwell Std Light" charset="0"/>
                <a:cs typeface="Rockwell Std Light" charset="0"/>
              </a:rPr>
              <a:t>Diffie–Hellman</a:t>
            </a:r>
            <a:r>
              <a:rPr lang="en-US" sz="1700" dirty="0">
                <a:latin typeface="Rockwell Std Light" charset="0"/>
                <a:ea typeface="Rockwell Std Light" charset="0"/>
                <a:cs typeface="Rockwell Std Light" charset="0"/>
              </a:rPr>
              <a:t>, </a:t>
            </a:r>
            <a:r>
              <a:rPr lang="en-US" sz="1700" dirty="0" err="1">
                <a:latin typeface="Rockwell Std Light" charset="0"/>
                <a:ea typeface="Rockwell Std Light" charset="0"/>
                <a:cs typeface="Rockwell Std Light" charset="0"/>
              </a:rPr>
              <a:t>metod</a:t>
            </a:r>
            <a:r>
              <a:rPr lang="en-US" sz="1700" dirty="0">
                <a:latin typeface="Rockwell Std Light" charset="0"/>
                <a:ea typeface="Rockwell Std Light" charset="0"/>
                <a:cs typeface="Rockwell Std Light" charset="0"/>
              </a:rPr>
              <a:t> </a:t>
            </a:r>
            <a:r>
              <a:rPr lang="en-US" sz="1700" dirty="0" err="1">
                <a:latin typeface="Rockwell Std Light" charset="0"/>
                <a:ea typeface="Rockwell Std Light" charset="0"/>
                <a:cs typeface="Rockwell Std Light" charset="0"/>
              </a:rPr>
              <a:t>för</a:t>
            </a:r>
            <a:r>
              <a:rPr lang="en-US" sz="1700" dirty="0">
                <a:latin typeface="Rockwell Std Light" charset="0"/>
                <a:ea typeface="Rockwell Std Light" charset="0"/>
                <a:cs typeface="Rockwell Std Light" charset="0"/>
              </a:rPr>
              <a:t> </a:t>
            </a:r>
            <a:r>
              <a:rPr lang="en-US" sz="1700" dirty="0" err="1">
                <a:latin typeface="Rockwell Std Light" charset="0"/>
                <a:ea typeface="Rockwell Std Light" charset="0"/>
                <a:cs typeface="Rockwell Std Light" charset="0"/>
              </a:rPr>
              <a:t>att</a:t>
            </a:r>
            <a:r>
              <a:rPr lang="en-US" sz="1700" dirty="0">
                <a:latin typeface="Rockwell Std Light" charset="0"/>
                <a:ea typeface="Rockwell Std Light" charset="0"/>
                <a:cs typeface="Rockwell Std Light" charset="0"/>
              </a:rPr>
              <a:t> </a:t>
            </a:r>
            <a:r>
              <a:rPr lang="en-US" sz="1700" dirty="0" err="1">
                <a:latin typeface="Rockwell Std Light" charset="0"/>
                <a:ea typeface="Rockwell Std Light" charset="0"/>
                <a:cs typeface="Rockwell Std Light" charset="0"/>
              </a:rPr>
              <a:t>byta</a:t>
            </a:r>
            <a:r>
              <a:rPr lang="en-US" sz="1700" dirty="0">
                <a:latin typeface="Rockwell Std Light" charset="0"/>
                <a:ea typeface="Rockwell Std Light" charset="0"/>
                <a:cs typeface="Rockwell Std Light" charset="0"/>
              </a:rPr>
              <a:t> </a:t>
            </a:r>
            <a:r>
              <a:rPr lang="en-US" sz="1700" dirty="0" err="1">
                <a:latin typeface="Rockwell Std Light" charset="0"/>
                <a:ea typeface="Rockwell Std Light" charset="0"/>
                <a:cs typeface="Rockwell Std Light" charset="0"/>
              </a:rPr>
              <a:t>nycklar</a:t>
            </a:r>
            <a:r>
              <a:rPr lang="en-US" sz="1700" dirty="0">
                <a:latin typeface="Rockwell Std Light" charset="0"/>
                <a:ea typeface="Rockwell Std Light" charset="0"/>
                <a:cs typeface="Rockwell Std Light" charset="0"/>
              </a:rPr>
              <a:t> med </a:t>
            </a:r>
            <a:r>
              <a:rPr lang="en-US" sz="1700" dirty="0" err="1">
                <a:latin typeface="Rockwell Std Light" charset="0"/>
                <a:ea typeface="Rockwell Std Light" charset="0"/>
                <a:cs typeface="Rockwell Std Light" charset="0"/>
              </a:rPr>
              <a:t>varandra</a:t>
            </a:r>
            <a:r>
              <a:rPr lang="en-US" sz="1700" dirty="0">
                <a:latin typeface="Rockwell Std Light" charset="0"/>
                <a:ea typeface="Rockwell Std Light" charset="0"/>
                <a:cs typeface="Rockwell Std Light" charset="0"/>
              </a:rPr>
              <a:t>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700" dirty="0">
                <a:latin typeface="Rockwell Std Light" charset="0"/>
                <a:ea typeface="Rockwell Std Light" charset="0"/>
                <a:cs typeface="Rockwell Std Light" charset="0"/>
              </a:rPr>
              <a:t>Alice </a:t>
            </a:r>
            <a:r>
              <a:rPr lang="en-US" sz="1700" dirty="0" err="1">
                <a:latin typeface="Rockwell Std Light" charset="0"/>
                <a:ea typeface="Rockwell Std Light" charset="0"/>
                <a:cs typeface="Rockwell Std Light" charset="0"/>
              </a:rPr>
              <a:t>och</a:t>
            </a:r>
            <a:r>
              <a:rPr lang="en-US" sz="1700" dirty="0">
                <a:latin typeface="Rockwell Std Light" charset="0"/>
                <a:ea typeface="Rockwell Std Light" charset="0"/>
                <a:cs typeface="Rockwell Std Light" charset="0"/>
              </a:rPr>
              <a:t> Bob </a:t>
            </a:r>
            <a:r>
              <a:rPr lang="en-US" sz="1700" dirty="0" err="1">
                <a:latin typeface="Rockwell Std Light" charset="0"/>
                <a:ea typeface="Rockwell Std Light" charset="0"/>
                <a:cs typeface="Rockwell Std Light" charset="0"/>
              </a:rPr>
              <a:t>genererar</a:t>
            </a:r>
            <a:r>
              <a:rPr lang="en-US" sz="1700" dirty="0">
                <a:latin typeface="Rockwell Std Light" charset="0"/>
                <a:ea typeface="Rockwell Std Light" charset="0"/>
                <a:cs typeface="Rockwell Std Light" charset="0"/>
              </a:rPr>
              <a:t> </a:t>
            </a:r>
            <a:r>
              <a:rPr lang="en-US" sz="1700" dirty="0" err="1">
                <a:latin typeface="Rockwell Std Light" charset="0"/>
                <a:ea typeface="Rockwell Std Light" charset="0"/>
                <a:cs typeface="Rockwell Std Light" charset="0"/>
              </a:rPr>
              <a:t>varsitt</a:t>
            </a:r>
            <a:r>
              <a:rPr lang="en-US" sz="1700" dirty="0">
                <a:latin typeface="Rockwell Std Light" charset="0"/>
                <a:ea typeface="Rockwell Std Light" charset="0"/>
                <a:cs typeface="Rockwell Std Light" charset="0"/>
              </a:rPr>
              <a:t> </a:t>
            </a:r>
            <a:r>
              <a:rPr lang="en-US" sz="1700" dirty="0" err="1">
                <a:latin typeface="Rockwell Std Light" charset="0"/>
                <a:ea typeface="Rockwell Std Light" charset="0"/>
                <a:cs typeface="Rockwell Std Light" charset="0"/>
              </a:rPr>
              <a:t>nyckelpar</a:t>
            </a:r>
            <a:r>
              <a:rPr lang="en-US" sz="1700" dirty="0">
                <a:latin typeface="Rockwell Std Light" charset="0"/>
                <a:ea typeface="Rockwell Std Light" charset="0"/>
                <a:cs typeface="Rockwell Std Light" charset="0"/>
              </a:rPr>
              <a:t> (</a:t>
            </a:r>
            <a:r>
              <a:rPr lang="en-US" sz="1700" b="1" dirty="0" err="1">
                <a:latin typeface="Rockwell Std Light" charset="0"/>
                <a:ea typeface="Rockwell Std Light" charset="0"/>
                <a:cs typeface="Rockwell Std Light" charset="0"/>
              </a:rPr>
              <a:t>publik</a:t>
            </a:r>
            <a:r>
              <a:rPr lang="en-US" sz="1700" b="1" dirty="0">
                <a:latin typeface="Rockwell Std Light" charset="0"/>
                <a:ea typeface="Rockwell Std Light" charset="0"/>
                <a:cs typeface="Rockwell Std Light" charset="0"/>
              </a:rPr>
              <a:t>/</a:t>
            </a:r>
            <a:r>
              <a:rPr lang="en-US" sz="1700" b="1" dirty="0" err="1">
                <a:latin typeface="Rockwell Std Light" charset="0"/>
                <a:ea typeface="Rockwell Std Light" charset="0"/>
                <a:cs typeface="Rockwell Std Light" charset="0"/>
              </a:rPr>
              <a:t>privat</a:t>
            </a:r>
            <a:r>
              <a:rPr lang="en-US" sz="1700" b="1" dirty="0">
                <a:latin typeface="Rockwell Std Light" charset="0"/>
                <a:ea typeface="Rockwell Std Light" charset="0"/>
                <a:cs typeface="Rockwell Std Light" charset="0"/>
              </a:rPr>
              <a:t> </a:t>
            </a:r>
            <a:r>
              <a:rPr lang="en-US" sz="1700" dirty="0" err="1">
                <a:latin typeface="Rockwell Std Light" charset="0"/>
                <a:ea typeface="Rockwell Std Light" charset="0"/>
                <a:cs typeface="Rockwell Std Light" charset="0"/>
              </a:rPr>
              <a:t>nyckel</a:t>
            </a:r>
            <a:r>
              <a:rPr lang="en-US" sz="1700" dirty="0">
                <a:latin typeface="Rockwell Std Light" charset="0"/>
                <a:ea typeface="Rockwell Std Light" charset="0"/>
                <a:cs typeface="Rockwell Std Light" charset="0"/>
              </a:rPr>
              <a:t>)</a:t>
            </a:r>
            <a:br>
              <a:rPr lang="en-US" sz="1700" dirty="0">
                <a:latin typeface="Rockwell Std Light" charset="0"/>
                <a:ea typeface="Rockwell Std Light" charset="0"/>
                <a:cs typeface="Rockwell Std Light" charset="0"/>
              </a:rPr>
            </a:br>
            <a:endParaRPr lang="en-US" sz="1700" dirty="0">
              <a:latin typeface="Rockwell Std Light" charset="0"/>
              <a:ea typeface="Rockwell Std Light" charset="0"/>
              <a:cs typeface="Rockwell Std Light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700" dirty="0">
                <a:latin typeface="Rockwell Std Light" charset="0"/>
                <a:ea typeface="Rockwell Std Light" charset="0"/>
                <a:cs typeface="Rockwell Std Light" charset="0"/>
              </a:rPr>
              <a:t>De </a:t>
            </a:r>
            <a:r>
              <a:rPr lang="en-US" sz="1700" dirty="0" err="1">
                <a:latin typeface="Rockwell Std Light" charset="0"/>
                <a:ea typeface="Rockwell Std Light" charset="0"/>
                <a:cs typeface="Rockwell Std Light" charset="0"/>
              </a:rPr>
              <a:t>skickar</a:t>
            </a:r>
            <a:r>
              <a:rPr lang="en-US" sz="1700" dirty="0">
                <a:latin typeface="Rockwell Std Light" charset="0"/>
                <a:ea typeface="Rockwell Std Light" charset="0"/>
                <a:cs typeface="Rockwell Std Light" charset="0"/>
              </a:rPr>
              <a:t> </a:t>
            </a:r>
            <a:r>
              <a:rPr lang="en-US" sz="1700" dirty="0" err="1">
                <a:latin typeface="Rockwell Std Light" charset="0"/>
                <a:ea typeface="Rockwell Std Light" charset="0"/>
                <a:cs typeface="Rockwell Std Light" charset="0"/>
              </a:rPr>
              <a:t>sina</a:t>
            </a:r>
            <a:r>
              <a:rPr lang="en-US" sz="1700" dirty="0">
                <a:latin typeface="Rockwell Std Light" charset="0"/>
                <a:ea typeface="Rockwell Std Light" charset="0"/>
                <a:cs typeface="Rockwell Std Light" charset="0"/>
              </a:rPr>
              <a:t> </a:t>
            </a:r>
            <a:r>
              <a:rPr lang="en-US" sz="1700" dirty="0" err="1">
                <a:latin typeface="Rockwell Std Light" charset="0"/>
                <a:ea typeface="Rockwell Std Light" charset="0"/>
                <a:cs typeface="Rockwell Std Light" charset="0"/>
              </a:rPr>
              <a:t>publika</a:t>
            </a:r>
            <a:r>
              <a:rPr lang="en-US" sz="1700" dirty="0">
                <a:latin typeface="Rockwell Std Light" charset="0"/>
                <a:ea typeface="Rockwell Std Light" charset="0"/>
                <a:cs typeface="Rockwell Std Light" charset="0"/>
              </a:rPr>
              <a:t> </a:t>
            </a:r>
            <a:r>
              <a:rPr lang="en-US" sz="1700" dirty="0" err="1">
                <a:latin typeface="Rockwell Std Light" charset="0"/>
                <a:ea typeface="Rockwell Std Light" charset="0"/>
                <a:cs typeface="Rockwell Std Light" charset="0"/>
              </a:rPr>
              <a:t>nycklar</a:t>
            </a:r>
            <a:r>
              <a:rPr lang="en-US" sz="1700" dirty="0">
                <a:latin typeface="Rockwell Std Light" charset="0"/>
                <a:ea typeface="Rockwell Std Light" charset="0"/>
                <a:cs typeface="Rockwell Std Light" charset="0"/>
              </a:rPr>
              <a:t> till </a:t>
            </a:r>
            <a:r>
              <a:rPr lang="en-US" sz="1700" dirty="0" err="1">
                <a:latin typeface="Rockwell Std Light" charset="0"/>
                <a:ea typeface="Rockwell Std Light" charset="0"/>
                <a:cs typeface="Rockwell Std Light" charset="0"/>
              </a:rPr>
              <a:t>varandra</a:t>
            </a:r>
            <a:br>
              <a:rPr lang="en-US" sz="1700" dirty="0">
                <a:latin typeface="Rockwell Std Light" charset="0"/>
                <a:ea typeface="Rockwell Std Light" charset="0"/>
                <a:cs typeface="Rockwell Std Light" charset="0"/>
              </a:rPr>
            </a:br>
            <a:endParaRPr lang="en-US" sz="1700" dirty="0">
              <a:latin typeface="Rockwell Std Light" charset="0"/>
              <a:ea typeface="Rockwell Std Light" charset="0"/>
              <a:cs typeface="Rockwell Std Light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700" dirty="0">
                <a:latin typeface="Rockwell Std Light" charset="0"/>
                <a:ea typeface="Rockwell Std Light" charset="0"/>
                <a:cs typeface="Rockwell Std Light" charset="0"/>
              </a:rPr>
              <a:t>De </a:t>
            </a:r>
            <a:r>
              <a:rPr lang="en-US" sz="1700" dirty="0" err="1">
                <a:latin typeface="Rockwell Std Light" charset="0"/>
                <a:ea typeface="Rockwell Std Light" charset="0"/>
                <a:cs typeface="Rockwell Std Light" charset="0"/>
              </a:rPr>
              <a:t>genererar</a:t>
            </a:r>
            <a:r>
              <a:rPr lang="en-US" sz="1700" dirty="0">
                <a:latin typeface="Rockwell Std Light" charset="0"/>
                <a:ea typeface="Rockwell Std Light" charset="0"/>
                <a:cs typeface="Rockwell Std Light" charset="0"/>
              </a:rPr>
              <a:t> </a:t>
            </a:r>
            <a:r>
              <a:rPr lang="en-US" sz="1700" dirty="0" err="1">
                <a:latin typeface="Rockwell Std Light" charset="0"/>
                <a:ea typeface="Rockwell Std Light" charset="0"/>
                <a:cs typeface="Rockwell Std Light" charset="0"/>
              </a:rPr>
              <a:t>en</a:t>
            </a:r>
            <a:r>
              <a:rPr lang="en-US" sz="1700" dirty="0">
                <a:latin typeface="Rockwell Std Light" charset="0"/>
                <a:ea typeface="Rockwell Std Light" charset="0"/>
                <a:cs typeface="Rockwell Std Light" charset="0"/>
              </a:rPr>
              <a:t> </a:t>
            </a:r>
            <a:r>
              <a:rPr lang="en-US" sz="1700" b="1" dirty="0" err="1">
                <a:latin typeface="Rockwell Std Light" charset="0"/>
                <a:ea typeface="Rockwell Std Light" charset="0"/>
                <a:cs typeface="Rockwell Std Light" charset="0"/>
              </a:rPr>
              <a:t>gemensam</a:t>
            </a:r>
            <a:r>
              <a:rPr lang="en-US" sz="1700" b="1" dirty="0">
                <a:latin typeface="Rockwell Std Light" charset="0"/>
                <a:ea typeface="Rockwell Std Light" charset="0"/>
                <a:cs typeface="Rockwell Std Light" charset="0"/>
              </a:rPr>
              <a:t> </a:t>
            </a:r>
            <a:r>
              <a:rPr lang="en-US" sz="1700" b="1" dirty="0" err="1">
                <a:latin typeface="Rockwell Std Light" charset="0"/>
                <a:ea typeface="Rockwell Std Light" charset="0"/>
                <a:cs typeface="Rockwell Std Light" charset="0"/>
              </a:rPr>
              <a:t>hemlighet</a:t>
            </a:r>
            <a:r>
              <a:rPr lang="en-US" sz="1700" b="1" dirty="0">
                <a:latin typeface="Rockwell Std Light" charset="0"/>
                <a:ea typeface="Rockwell Std Light" charset="0"/>
                <a:cs typeface="Rockwell Std Light" charset="0"/>
              </a:rPr>
              <a:t> </a:t>
            </a:r>
            <a:r>
              <a:rPr lang="en-US" sz="1700" dirty="0">
                <a:latin typeface="Rockwell Std Light" charset="0"/>
                <a:ea typeface="Rockwell Std Light" charset="0"/>
                <a:cs typeface="Rockwell Std Light" charset="0"/>
              </a:rPr>
              <a:t>med sin </a:t>
            </a:r>
            <a:r>
              <a:rPr lang="en-US" sz="1700" dirty="0" err="1">
                <a:latin typeface="Rockwell Std Light" charset="0"/>
                <a:ea typeface="Rockwell Std Light" charset="0"/>
                <a:cs typeface="Rockwell Std Light" charset="0"/>
              </a:rPr>
              <a:t>egen</a:t>
            </a:r>
            <a:r>
              <a:rPr lang="en-US" sz="1700" dirty="0">
                <a:latin typeface="Rockwell Std Light" charset="0"/>
                <a:ea typeface="Rockwell Std Light" charset="0"/>
                <a:cs typeface="Rockwell Std Light" charset="0"/>
              </a:rPr>
              <a:t> </a:t>
            </a:r>
            <a:r>
              <a:rPr lang="en-US" sz="1700" dirty="0" err="1">
                <a:latin typeface="Rockwell Std Light" charset="0"/>
                <a:ea typeface="Rockwell Std Light" charset="0"/>
                <a:cs typeface="Rockwell Std Light" charset="0"/>
              </a:rPr>
              <a:t>privata</a:t>
            </a:r>
            <a:r>
              <a:rPr lang="en-US" sz="1700" dirty="0">
                <a:latin typeface="Rockwell Std Light" charset="0"/>
                <a:ea typeface="Rockwell Std Light" charset="0"/>
                <a:cs typeface="Rockwell Std Light" charset="0"/>
              </a:rPr>
              <a:t> </a:t>
            </a:r>
            <a:r>
              <a:rPr lang="en-US" sz="1700" dirty="0" err="1">
                <a:latin typeface="Rockwell Std Light" charset="0"/>
                <a:ea typeface="Rockwell Std Light" charset="0"/>
                <a:cs typeface="Rockwell Std Light" charset="0"/>
              </a:rPr>
              <a:t>och</a:t>
            </a:r>
            <a:r>
              <a:rPr lang="en-US" sz="1700" dirty="0">
                <a:latin typeface="Rockwell Std Light" charset="0"/>
                <a:ea typeface="Rockwell Std Light" charset="0"/>
                <a:cs typeface="Rockwell Std Light" charset="0"/>
              </a:rPr>
              <a:t> den </a:t>
            </a:r>
            <a:r>
              <a:rPr lang="en-US" sz="1700" dirty="0" err="1">
                <a:latin typeface="Rockwell Std Light" charset="0"/>
                <a:ea typeface="Rockwell Std Light" charset="0"/>
                <a:cs typeface="Rockwell Std Light" charset="0"/>
              </a:rPr>
              <a:t>andras</a:t>
            </a:r>
            <a:r>
              <a:rPr lang="en-US" sz="1700" dirty="0">
                <a:latin typeface="Rockwell Std Light" charset="0"/>
                <a:ea typeface="Rockwell Std Light" charset="0"/>
                <a:cs typeface="Rockwell Std Light" charset="0"/>
              </a:rPr>
              <a:t> </a:t>
            </a:r>
            <a:r>
              <a:rPr lang="en-US" sz="1700" dirty="0" err="1">
                <a:latin typeface="Rockwell Std Light" charset="0"/>
                <a:ea typeface="Rockwell Std Light" charset="0"/>
                <a:cs typeface="Rockwell Std Light" charset="0"/>
              </a:rPr>
              <a:t>publika</a:t>
            </a:r>
            <a:r>
              <a:rPr lang="en-US" sz="1700" dirty="0">
                <a:latin typeface="Rockwell Std Light" charset="0"/>
                <a:ea typeface="Rockwell Std Light" charset="0"/>
                <a:cs typeface="Rockwell Std Light" charset="0"/>
              </a:rPr>
              <a:t> nickel</a:t>
            </a:r>
            <a:br>
              <a:rPr lang="en-US" sz="1700" dirty="0">
                <a:latin typeface="Rockwell Std Light" charset="0"/>
                <a:ea typeface="Rockwell Std Light" charset="0"/>
                <a:cs typeface="Rockwell Std Light" charset="0"/>
              </a:rPr>
            </a:br>
            <a:endParaRPr lang="en-US" sz="1700" dirty="0">
              <a:latin typeface="Rockwell Std Light" charset="0"/>
              <a:ea typeface="Rockwell Std Light" charset="0"/>
              <a:cs typeface="Rockwell Std Light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700" dirty="0">
                <a:latin typeface="Rockwell Std Light" charset="0"/>
                <a:ea typeface="Rockwell Std Light" charset="0"/>
                <a:cs typeface="Rockwell Std Light" charset="0"/>
              </a:rPr>
              <a:t>De </a:t>
            </a:r>
            <a:r>
              <a:rPr lang="en-US" sz="1700" dirty="0" err="1">
                <a:latin typeface="Rockwell Std Light" charset="0"/>
                <a:ea typeface="Rockwell Std Light" charset="0"/>
                <a:cs typeface="Rockwell Std Light" charset="0"/>
              </a:rPr>
              <a:t>kan</a:t>
            </a:r>
            <a:r>
              <a:rPr lang="en-US" sz="1700" dirty="0">
                <a:latin typeface="Rockwell Std Light" charset="0"/>
                <a:ea typeface="Rockwell Std Light" charset="0"/>
                <a:cs typeface="Rockwell Std Light" charset="0"/>
              </a:rPr>
              <a:t> nu </a:t>
            </a:r>
            <a:r>
              <a:rPr lang="en-US" sz="1700" dirty="0" err="1">
                <a:latin typeface="Rockwell Std Light" charset="0"/>
                <a:ea typeface="Rockwell Std Light" charset="0"/>
                <a:cs typeface="Rockwell Std Light" charset="0"/>
              </a:rPr>
              <a:t>gå</a:t>
            </a:r>
            <a:r>
              <a:rPr lang="en-US" sz="1700" dirty="0">
                <a:latin typeface="Rockwell Std Light" charset="0"/>
                <a:ea typeface="Rockwell Std Light" charset="0"/>
                <a:cs typeface="Rockwell Std Light" charset="0"/>
              </a:rPr>
              <a:t> </a:t>
            </a:r>
            <a:r>
              <a:rPr lang="en-US" sz="1700" dirty="0" err="1">
                <a:latin typeface="Rockwell Std Light" charset="0"/>
                <a:ea typeface="Rockwell Std Light" charset="0"/>
                <a:cs typeface="Rockwell Std Light" charset="0"/>
              </a:rPr>
              <a:t>över</a:t>
            </a:r>
            <a:r>
              <a:rPr lang="en-US" sz="1700" dirty="0">
                <a:latin typeface="Rockwell Std Light" charset="0"/>
                <a:ea typeface="Rockwell Std Light" charset="0"/>
                <a:cs typeface="Rockwell Std Light" charset="0"/>
              </a:rPr>
              <a:t> till </a:t>
            </a:r>
            <a:r>
              <a:rPr lang="en-US" sz="1700" dirty="0" err="1">
                <a:latin typeface="Rockwell Std Light" charset="0"/>
                <a:ea typeface="Rockwell Std Light" charset="0"/>
                <a:cs typeface="Rockwell Std Light" charset="0"/>
              </a:rPr>
              <a:t>att</a:t>
            </a:r>
            <a:r>
              <a:rPr lang="en-US" sz="1700" dirty="0">
                <a:latin typeface="Rockwell Std Light" charset="0"/>
                <a:ea typeface="Rockwell Std Light" charset="0"/>
                <a:cs typeface="Rockwell Std Light" charset="0"/>
              </a:rPr>
              <a:t> </a:t>
            </a:r>
            <a:r>
              <a:rPr lang="en-US" sz="1700" dirty="0" err="1">
                <a:latin typeface="Rockwell Std Light" charset="0"/>
                <a:ea typeface="Rockwell Std Light" charset="0"/>
                <a:cs typeface="Rockwell Std Light" charset="0"/>
              </a:rPr>
              <a:t>använda</a:t>
            </a:r>
            <a:r>
              <a:rPr lang="en-US" sz="1700" dirty="0">
                <a:latin typeface="Rockwell Std Light" charset="0"/>
                <a:ea typeface="Rockwell Std Light" charset="0"/>
                <a:cs typeface="Rockwell Std Light" charset="0"/>
              </a:rPr>
              <a:t> </a:t>
            </a:r>
            <a:r>
              <a:rPr lang="en-US" sz="1700" b="1" dirty="0" err="1">
                <a:latin typeface="Rockwell Std Light" charset="0"/>
                <a:ea typeface="Rockwell Std Light" charset="0"/>
                <a:cs typeface="Rockwell Std Light" charset="0"/>
              </a:rPr>
              <a:t>symmetrisk</a:t>
            </a:r>
            <a:r>
              <a:rPr lang="en-US" sz="1700" b="1" dirty="0">
                <a:latin typeface="Rockwell Std Light" charset="0"/>
                <a:ea typeface="Rockwell Std Light" charset="0"/>
                <a:cs typeface="Rockwell Std Light" charset="0"/>
              </a:rPr>
              <a:t> </a:t>
            </a:r>
            <a:r>
              <a:rPr lang="en-US" sz="1700" b="1" dirty="0" err="1">
                <a:latin typeface="Rockwell Std Light" charset="0"/>
                <a:ea typeface="Rockwell Std Light" charset="0"/>
                <a:cs typeface="Rockwell Std Light" charset="0"/>
              </a:rPr>
              <a:t>kryptering</a:t>
            </a:r>
            <a:r>
              <a:rPr lang="en-US" sz="1700" b="1" dirty="0">
                <a:latin typeface="Rockwell Std Light" charset="0"/>
                <a:ea typeface="Rockwell Std Light" charset="0"/>
                <a:cs typeface="Rockwell Std Light" charset="0"/>
              </a:rPr>
              <a:t> </a:t>
            </a:r>
            <a:r>
              <a:rPr lang="en-US" sz="1700" dirty="0">
                <a:latin typeface="Rockwell Std Light" charset="0"/>
                <a:ea typeface="Rockwell Std Light" charset="0"/>
                <a:cs typeface="Rockwell Std Light" charset="0"/>
              </a:rPr>
              <a:t>(</a:t>
            </a:r>
            <a:r>
              <a:rPr lang="en-US" sz="1700" dirty="0" err="1">
                <a:latin typeface="Rockwell Std Light" charset="0"/>
                <a:ea typeface="Rockwell Std Light" charset="0"/>
                <a:cs typeface="Rockwell Std Light" charset="0"/>
              </a:rPr>
              <a:t>mycket</a:t>
            </a:r>
            <a:r>
              <a:rPr lang="en-US" sz="1700" dirty="0">
                <a:latin typeface="Rockwell Std Light" charset="0"/>
                <a:ea typeface="Rockwell Std Light" charset="0"/>
                <a:cs typeface="Rockwell Std Light" charset="0"/>
              </a:rPr>
              <a:t> </a:t>
            </a:r>
            <a:r>
              <a:rPr lang="en-US" sz="1700" dirty="0" err="1">
                <a:latin typeface="Rockwell Std Light" charset="0"/>
                <a:ea typeface="Rockwell Std Light" charset="0"/>
                <a:cs typeface="Rockwell Std Light" charset="0"/>
              </a:rPr>
              <a:t>snabbare</a:t>
            </a:r>
            <a:r>
              <a:rPr lang="en-US" sz="1700" dirty="0">
                <a:latin typeface="Rockwell Std Light" charset="0"/>
                <a:ea typeface="Rockwell Std Light" charset="0"/>
                <a:cs typeface="Rockwell Std Light" charset="0"/>
              </a:rPr>
              <a:t>) </a:t>
            </a:r>
            <a:r>
              <a:rPr lang="en-US" sz="1700" dirty="0" err="1">
                <a:latin typeface="Rockwell Std Light" charset="0"/>
                <a:ea typeface="Rockwell Std Light" charset="0"/>
                <a:cs typeface="Rockwell Std Light" charset="0"/>
              </a:rPr>
              <a:t>eftersom</a:t>
            </a:r>
            <a:r>
              <a:rPr lang="en-US" sz="1700" dirty="0">
                <a:latin typeface="Rockwell Std Light" charset="0"/>
                <a:ea typeface="Rockwell Std Light" charset="0"/>
                <a:cs typeface="Rockwell Std Light" charset="0"/>
              </a:rPr>
              <a:t> de har </a:t>
            </a:r>
            <a:r>
              <a:rPr lang="en-US" sz="1700" dirty="0" err="1">
                <a:latin typeface="Rockwell Std Light" charset="0"/>
                <a:ea typeface="Rockwell Std Light" charset="0"/>
                <a:cs typeface="Rockwell Std Light" charset="0"/>
              </a:rPr>
              <a:t>en</a:t>
            </a:r>
            <a:r>
              <a:rPr lang="en-US" sz="1700" dirty="0">
                <a:latin typeface="Rockwell Std Light" charset="0"/>
                <a:ea typeface="Rockwell Std Light" charset="0"/>
                <a:cs typeface="Rockwell Std Light" charset="0"/>
              </a:rPr>
              <a:t> </a:t>
            </a:r>
            <a:r>
              <a:rPr lang="en-US" sz="1700" dirty="0" err="1">
                <a:latin typeface="Rockwell Std Light" charset="0"/>
                <a:ea typeface="Rockwell Std Light" charset="0"/>
                <a:cs typeface="Rockwell Std Light" charset="0"/>
              </a:rPr>
              <a:t>gemensam</a:t>
            </a:r>
            <a:r>
              <a:rPr lang="en-US" sz="1700" dirty="0">
                <a:latin typeface="Rockwell Std Light" charset="0"/>
                <a:ea typeface="Rockwell Std Light" charset="0"/>
                <a:cs typeface="Rockwell Std Light" charset="0"/>
              </a:rPr>
              <a:t> </a:t>
            </a:r>
            <a:r>
              <a:rPr lang="en-US" sz="1700" dirty="0" err="1">
                <a:latin typeface="Rockwell Std Light" charset="0"/>
                <a:ea typeface="Rockwell Std Light" charset="0"/>
                <a:cs typeface="Rockwell Std Light" charset="0"/>
              </a:rPr>
              <a:t>hemlighet</a:t>
            </a:r>
            <a:endParaRPr lang="sv-SE" sz="1700" b="0" i="0" baseline="0" dirty="0">
              <a:latin typeface="Rockwell Std Light" charset="0"/>
              <a:ea typeface="Rockwell Std Light" charset="0"/>
              <a:cs typeface="Rockwell Std Light" charset="0"/>
            </a:endParaRPr>
          </a:p>
        </p:txBody>
      </p:sp>
      <p:pic>
        <p:nvPicPr>
          <p:cNvPr id="3074" name="Picture 2" descr="https://upload.wikimedia.org/wikipedia/commons/thumb/4/4c/Public_key_shared_secret.svg/581px-Public_key_shared_secret.svg.png">
            <a:extLst>
              <a:ext uri="{FF2B5EF4-FFF2-40B4-BE49-F238E27FC236}">
                <a16:creationId xmlns:a16="http://schemas.microsoft.com/office/drawing/2014/main" id="{9AB5317C-08F3-4426-9753-7896CE91CF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9602" y="1275606"/>
            <a:ext cx="3090788" cy="3457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719726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ubrik 4">
            <a:extLst>
              <a:ext uri="{FF2B5EF4-FFF2-40B4-BE49-F238E27FC236}">
                <a16:creationId xmlns:a16="http://schemas.microsoft.com/office/drawing/2014/main" id="{BF599520-BCA8-D347-970E-0DD9512AC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v-SE" dirty="0"/>
              <a:t>JSON Web Tokens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59092EB-E22C-492A-AEF4-ED7E925F09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491630"/>
            <a:ext cx="7488832" cy="2774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96865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ubrik 4">
            <a:extLst>
              <a:ext uri="{FF2B5EF4-FFF2-40B4-BE49-F238E27FC236}">
                <a16:creationId xmlns:a16="http://schemas.microsoft.com/office/drawing/2014/main" id="{BF599520-BCA8-D347-970E-0DD9512AC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v-SE" dirty="0"/>
              <a:t>Kryptografi i Skånetrafikens biljetter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07C2A5F-1F26-4F62-A624-B55DF04374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5776" y="1321266"/>
            <a:ext cx="3744416" cy="346027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B83495D-3787-4573-A186-8C5FA4E5C8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9392" y="1566863"/>
            <a:ext cx="1716793" cy="1724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34424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ubrik 4">
            <a:extLst>
              <a:ext uri="{FF2B5EF4-FFF2-40B4-BE49-F238E27FC236}">
                <a16:creationId xmlns:a16="http://schemas.microsoft.com/office/drawing/2014/main" id="{BF599520-BCA8-D347-970E-0DD9512AC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v-SE" dirty="0"/>
              <a:t>Kryptografi i Skånetrafikens biljetter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D4CFD3E-7FAB-4B18-B20B-278D726C6B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3292" y="1723178"/>
            <a:ext cx="889370" cy="106904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888E404-6ECD-472C-873A-FD54E81089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9503" y="3363838"/>
            <a:ext cx="937284" cy="94769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72459E1-E672-4C22-A536-2E38487449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7704" y="1829965"/>
            <a:ext cx="1144157" cy="979022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FE58345-1FD7-4179-8D12-C3E35E20951C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2987824" y="2669642"/>
            <a:ext cx="885384" cy="69419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0D8D55C-8549-402E-9C85-FA8C9C5B65AD}"/>
              </a:ext>
            </a:extLst>
          </p:cNvPr>
          <p:cNvCxnSpPr>
            <a:cxnSpLocks/>
          </p:cNvCxnSpPr>
          <p:nvPr/>
        </p:nvCxnSpPr>
        <p:spPr bwMode="auto">
          <a:xfrm flipV="1">
            <a:off x="4521280" y="2715766"/>
            <a:ext cx="887186" cy="64807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880BAD18-A163-4F5D-95D1-1647B6069CBF}"/>
              </a:ext>
            </a:extLst>
          </p:cNvPr>
          <p:cNvSpPr txBox="1"/>
          <p:nvPr/>
        </p:nvSpPr>
        <p:spPr>
          <a:xfrm>
            <a:off x="2953792" y="4288037"/>
            <a:ext cx="2773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800" b="1" i="0" baseline="0" dirty="0">
                <a:latin typeface="Rockwell Std Light" charset="0"/>
                <a:ea typeface="Rockwell Std Light" charset="0"/>
                <a:cs typeface="Rockwell Std Light" charset="0"/>
              </a:rPr>
              <a:t>”Singapore </a:t>
            </a:r>
            <a:r>
              <a:rPr lang="sv-SE" sz="1800" b="1" i="0" baseline="0" dirty="0" err="1">
                <a:latin typeface="Rockwell Std Light" charset="0"/>
                <a:ea typeface="Rockwell Std Light" charset="0"/>
                <a:cs typeface="Rockwell Std Light" charset="0"/>
              </a:rPr>
              <a:t>KeyService</a:t>
            </a:r>
            <a:r>
              <a:rPr lang="sv-SE" sz="1800" b="1" i="0" baseline="0" dirty="0">
                <a:latin typeface="Rockwell Std Light" charset="0"/>
                <a:ea typeface="Rockwell Std Light" charset="0"/>
                <a:cs typeface="Rockwell Std Light" charset="0"/>
              </a:rPr>
              <a:t>”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2C7BAF8-E002-4357-8653-99DBFB1D4BEB}"/>
              </a:ext>
            </a:extLst>
          </p:cNvPr>
          <p:cNvSpPr/>
          <p:nvPr/>
        </p:nvSpPr>
        <p:spPr bwMode="auto">
          <a:xfrm>
            <a:off x="3491880" y="2787774"/>
            <a:ext cx="288032" cy="288032"/>
          </a:xfrm>
          <a:prstGeom prst="ellipse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v-SE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ckwell Light" charset="0"/>
                <a:ea typeface="Rockwell Light" charset="0"/>
                <a:cs typeface="Rockwell Light" charset="0"/>
              </a:rPr>
              <a:t>1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7C11E21-0C9F-4BA3-99C9-DC6FF9FE6484}"/>
              </a:ext>
            </a:extLst>
          </p:cNvPr>
          <p:cNvSpPr/>
          <p:nvPr/>
        </p:nvSpPr>
        <p:spPr bwMode="auto">
          <a:xfrm>
            <a:off x="4676841" y="2747764"/>
            <a:ext cx="288032" cy="288032"/>
          </a:xfrm>
          <a:prstGeom prst="ellipse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v-SE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ckwell Light" charset="0"/>
                <a:ea typeface="Rockwell Light" charset="0"/>
                <a:cs typeface="Rockwell Light" charset="0"/>
              </a:rPr>
              <a:t>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633372C-ACAE-46FD-99A4-DA6718A23030}"/>
              </a:ext>
            </a:extLst>
          </p:cNvPr>
          <p:cNvSpPr txBox="1"/>
          <p:nvPr/>
        </p:nvSpPr>
        <p:spPr>
          <a:xfrm>
            <a:off x="248526" y="3061001"/>
            <a:ext cx="32736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800" b="0" i="0" baseline="0" dirty="0" err="1">
                <a:latin typeface="Rockwell Std Light" charset="0"/>
                <a:ea typeface="Rockwell Std Light" charset="0"/>
                <a:cs typeface="Rockwell Std Light" charset="0"/>
              </a:rPr>
              <a:t>Client</a:t>
            </a:r>
            <a:r>
              <a:rPr lang="sv-SE" sz="1800" b="0" i="0" baseline="0" dirty="0">
                <a:latin typeface="Rockwell Std Light" charset="0"/>
                <a:ea typeface="Rockwell Std Light" charset="0"/>
                <a:cs typeface="Rockwell Std Light" charset="0"/>
              </a:rPr>
              <a:t> </a:t>
            </a:r>
            <a:r>
              <a:rPr lang="sv-SE" sz="1800" b="0" i="0" baseline="0" dirty="0" err="1">
                <a:latin typeface="Rockwell Std Light" charset="0"/>
                <a:ea typeface="Rockwell Std Light" charset="0"/>
                <a:cs typeface="Rockwell Std Light" charset="0"/>
              </a:rPr>
              <a:t>certificate</a:t>
            </a:r>
            <a:r>
              <a:rPr lang="sv-SE" sz="1800" b="0" i="0" baseline="0" dirty="0">
                <a:latin typeface="Rockwell Std Light" charset="0"/>
                <a:ea typeface="Rockwell Std Light" charset="0"/>
                <a:cs typeface="Rockwell Std Light" charset="0"/>
              </a:rPr>
              <a:t> </a:t>
            </a:r>
            <a:r>
              <a:rPr lang="sv-SE" sz="1800" b="0" i="0" baseline="0" dirty="0" err="1">
                <a:latin typeface="Rockwell Std Light" charset="0"/>
                <a:ea typeface="Rockwell Std Light" charset="0"/>
                <a:cs typeface="Rockwell Std Light" charset="0"/>
              </a:rPr>
              <a:t>authentication</a:t>
            </a:r>
            <a:endParaRPr lang="sv-SE" sz="1800" b="0" i="0" baseline="0" dirty="0">
              <a:latin typeface="Rockwell Std Light" charset="0"/>
              <a:ea typeface="Rockwell Std Light" charset="0"/>
              <a:cs typeface="Rockwell Std Light" charset="0"/>
            </a:endParaRPr>
          </a:p>
          <a:p>
            <a:r>
              <a:rPr lang="sv-SE" sz="1800" dirty="0">
                <a:latin typeface="Rockwell Std Light" charset="0"/>
                <a:ea typeface="Rockwell Std Light" charset="0"/>
                <a:cs typeface="Rockwell Std Light" charset="0"/>
              </a:rPr>
              <a:t>-&gt; </a:t>
            </a:r>
            <a:r>
              <a:rPr lang="sv-SE" sz="1800" dirty="0" err="1">
                <a:latin typeface="Rockwell Std Light" charset="0"/>
                <a:ea typeface="Rockwell Std Light" charset="0"/>
                <a:cs typeface="Rockwell Std Light" charset="0"/>
              </a:rPr>
              <a:t>Encryption</a:t>
            </a:r>
            <a:endParaRPr lang="sv-SE" sz="1800" b="0" i="0" baseline="0" dirty="0">
              <a:latin typeface="Rockwell Std Light" charset="0"/>
              <a:ea typeface="Rockwell Std Light" charset="0"/>
              <a:cs typeface="Rockwell Std Light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BC61763-363E-429E-B73F-430CCACF9EA1}"/>
              </a:ext>
            </a:extLst>
          </p:cNvPr>
          <p:cNvSpPr txBox="1"/>
          <p:nvPr/>
        </p:nvSpPr>
        <p:spPr>
          <a:xfrm>
            <a:off x="5120434" y="3016740"/>
            <a:ext cx="37369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800" b="0" i="0" baseline="0" dirty="0">
                <a:latin typeface="Rockwell Std Light" charset="0"/>
                <a:ea typeface="Rockwell Std Light" charset="0"/>
                <a:cs typeface="Rockwell Std Light" charset="0"/>
              </a:rPr>
              <a:t>Token </a:t>
            </a:r>
            <a:r>
              <a:rPr lang="sv-SE" sz="1800" b="0" i="0" baseline="0" dirty="0" err="1">
                <a:latin typeface="Rockwell Std Light" charset="0"/>
                <a:ea typeface="Rockwell Std Light" charset="0"/>
                <a:cs typeface="Rockwell Std Light" charset="0"/>
              </a:rPr>
              <a:t>authentication</a:t>
            </a:r>
            <a:r>
              <a:rPr lang="sv-SE" sz="1800" b="0" i="0" baseline="0" dirty="0">
                <a:latin typeface="Rockwell Std Light" charset="0"/>
                <a:ea typeface="Rockwell Std Light" charset="0"/>
                <a:cs typeface="Rockwell Std Light" charset="0"/>
              </a:rPr>
              <a:t> / </a:t>
            </a:r>
            <a:r>
              <a:rPr lang="sv-SE" sz="1800" b="0" i="0" baseline="0" dirty="0" err="1">
                <a:latin typeface="Rockwell Std Light" charset="0"/>
                <a:ea typeface="Rockwell Std Light" charset="0"/>
                <a:cs typeface="Rockwell Std Light" charset="0"/>
              </a:rPr>
              <a:t>authorization</a:t>
            </a:r>
            <a:endParaRPr lang="sv-SE" sz="1800" b="0" i="0" baseline="0" dirty="0">
              <a:latin typeface="Rockwell Std Light" charset="0"/>
              <a:ea typeface="Rockwell Std Light" charset="0"/>
              <a:cs typeface="Rockwell Std Light" charset="0"/>
            </a:endParaRPr>
          </a:p>
          <a:p>
            <a:r>
              <a:rPr lang="sv-SE" sz="1800" dirty="0">
                <a:latin typeface="Rockwell Std Light" charset="0"/>
                <a:ea typeface="Rockwell Std Light" charset="0"/>
                <a:cs typeface="Rockwell Std Light" charset="0"/>
              </a:rPr>
              <a:t>-&gt; Digital </a:t>
            </a:r>
            <a:r>
              <a:rPr lang="sv-SE" sz="1800" dirty="0" err="1">
                <a:latin typeface="Rockwell Std Light" charset="0"/>
                <a:ea typeface="Rockwell Std Light" charset="0"/>
                <a:cs typeface="Rockwell Std Light" charset="0"/>
              </a:rPr>
              <a:t>signature</a:t>
            </a:r>
            <a:endParaRPr lang="sv-SE" sz="1800" b="0" i="0" baseline="0" dirty="0">
              <a:latin typeface="Rockwell Std Light" charset="0"/>
              <a:ea typeface="Rockwell Std Light" charset="0"/>
              <a:cs typeface="Rockwell Std Light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4D8B56E-835E-4E1E-A4F0-C7CEBBE64C16}"/>
              </a:ext>
            </a:extLst>
          </p:cNvPr>
          <p:cNvSpPr txBox="1"/>
          <p:nvPr/>
        </p:nvSpPr>
        <p:spPr>
          <a:xfrm>
            <a:off x="6332662" y="1404070"/>
            <a:ext cx="261802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800" b="0" i="0" baseline="0" dirty="0" err="1">
                <a:latin typeface="Rockwell Std Light" charset="0"/>
                <a:ea typeface="Rockwell Std Light" charset="0"/>
                <a:cs typeface="Rockwell Std Light" charset="0"/>
              </a:rPr>
              <a:t>Storage</a:t>
            </a:r>
            <a:r>
              <a:rPr lang="sv-SE" sz="1800" b="0" i="0" baseline="0" dirty="0">
                <a:latin typeface="Rockwell Std Light" charset="0"/>
                <a:ea typeface="Rockwell Std Light" charset="0"/>
                <a:cs typeface="Rockwell Std Light" charset="0"/>
              </a:rPr>
              <a:t> for private </a:t>
            </a:r>
            <a:r>
              <a:rPr lang="sv-SE" sz="1800" b="0" i="0" baseline="0" dirty="0" err="1">
                <a:latin typeface="Rockwell Std Light" charset="0"/>
                <a:ea typeface="Rockwell Std Light" charset="0"/>
                <a:cs typeface="Rockwell Std Light" charset="0"/>
              </a:rPr>
              <a:t>keys</a:t>
            </a:r>
            <a:endParaRPr lang="sv-SE" sz="1800" b="0" i="0" baseline="0" dirty="0">
              <a:latin typeface="Rockwell Std Light" charset="0"/>
              <a:ea typeface="Rockwell Std Light" charset="0"/>
              <a:cs typeface="Rockwell Std Light" charset="0"/>
            </a:endParaRPr>
          </a:p>
          <a:p>
            <a:r>
              <a:rPr lang="sv-SE" sz="1800" dirty="0">
                <a:latin typeface="Rockwell Std Light" charset="0"/>
                <a:ea typeface="Rockwell Std Light" charset="0"/>
                <a:cs typeface="Rockwell Std Light" charset="0"/>
              </a:rPr>
              <a:t>-&gt; </a:t>
            </a:r>
            <a:r>
              <a:rPr lang="sv-SE" sz="1800" dirty="0" err="1">
                <a:latin typeface="Rockwell Std Light" charset="0"/>
                <a:ea typeface="Rockwell Std Light" charset="0"/>
                <a:cs typeface="Rockwell Std Light" charset="0"/>
              </a:rPr>
              <a:t>Encrypion</a:t>
            </a:r>
            <a:endParaRPr lang="sv-SE" sz="1800" dirty="0">
              <a:latin typeface="Rockwell Std Light" charset="0"/>
              <a:ea typeface="Rockwell Std Light" charset="0"/>
              <a:cs typeface="Rockwell Std Light" charset="0"/>
            </a:endParaRPr>
          </a:p>
          <a:p>
            <a:r>
              <a:rPr lang="sv-SE" sz="1200" dirty="0">
                <a:latin typeface="Rockwell Std Light" charset="0"/>
                <a:ea typeface="Rockwell Std Light" charset="0"/>
                <a:cs typeface="Rockwell Std Light" charset="0"/>
              </a:rPr>
              <a:t>”Hardware </a:t>
            </a:r>
            <a:r>
              <a:rPr lang="sv-SE" sz="1200" dirty="0" err="1">
                <a:latin typeface="Rockwell Std Light" charset="0"/>
                <a:ea typeface="Rockwell Std Light" charset="0"/>
                <a:cs typeface="Rockwell Std Light" charset="0"/>
              </a:rPr>
              <a:t>Security</a:t>
            </a:r>
            <a:r>
              <a:rPr lang="sv-SE" sz="1200" dirty="0">
                <a:latin typeface="Rockwell Std Light" charset="0"/>
                <a:ea typeface="Rockwell Std Light" charset="0"/>
                <a:cs typeface="Rockwell Std Light" charset="0"/>
              </a:rPr>
              <a:t> </a:t>
            </a:r>
            <a:r>
              <a:rPr lang="sv-SE" sz="1200" dirty="0" err="1">
                <a:latin typeface="Rockwell Std Light" charset="0"/>
                <a:ea typeface="Rockwell Std Light" charset="0"/>
                <a:cs typeface="Rockwell Std Light" charset="0"/>
              </a:rPr>
              <a:t>Module</a:t>
            </a:r>
            <a:r>
              <a:rPr lang="sv-SE" sz="1200" dirty="0">
                <a:latin typeface="Rockwell Std Light" charset="0"/>
                <a:ea typeface="Rockwell Std Light" charset="0"/>
                <a:cs typeface="Rockwell Std Light" charset="0"/>
              </a:rPr>
              <a:t>” (HSM)</a:t>
            </a:r>
            <a:endParaRPr lang="sv-SE" sz="1200" b="0" i="0" baseline="0" dirty="0">
              <a:latin typeface="Rockwell Std Light" charset="0"/>
              <a:ea typeface="Rockwell Std Light" charset="0"/>
              <a:cs typeface="Rockwell Std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6941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5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ubrik 4">
            <a:extLst>
              <a:ext uri="{FF2B5EF4-FFF2-40B4-BE49-F238E27FC236}">
                <a16:creationId xmlns:a16="http://schemas.microsoft.com/office/drawing/2014/main" id="{BF599520-BCA8-D347-970E-0DD9512AC5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560" y="719512"/>
            <a:ext cx="7416824" cy="432048"/>
          </a:xfrm>
        </p:spPr>
        <p:txBody>
          <a:bodyPr>
            <a:normAutofit fontScale="90000"/>
          </a:bodyPr>
          <a:lstStyle/>
          <a:p>
            <a:r>
              <a:rPr lang="sv-SE" dirty="0" err="1"/>
              <a:t>Blockchain</a:t>
            </a:r>
            <a:endParaRPr lang="sv-SE" dirty="0"/>
          </a:p>
        </p:txBody>
      </p:sp>
      <p:pic>
        <p:nvPicPr>
          <p:cNvPr id="8194" name="Picture 2" descr="https://mytechdecisions.com/wp-content/uploads/2018/02/blockchain-3052119_1280.png">
            <a:hlinkClick r:id="rId2"/>
            <a:extLst>
              <a:ext uri="{FF2B5EF4-FFF2-40B4-BE49-F238E27FC236}">
                <a16:creationId xmlns:a16="http://schemas.microsoft.com/office/drawing/2014/main" id="{6A4055F8-9DD9-4749-B37C-86811B9861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1491630"/>
            <a:ext cx="5580112" cy="2790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529520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ubrik 4">
            <a:extLst>
              <a:ext uri="{FF2B5EF4-FFF2-40B4-BE49-F238E27FC236}">
                <a16:creationId xmlns:a16="http://schemas.microsoft.com/office/drawing/2014/main" id="{BF599520-BCA8-D347-970E-0DD9512AC5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560" y="719512"/>
            <a:ext cx="7416824" cy="432048"/>
          </a:xfrm>
        </p:spPr>
        <p:txBody>
          <a:bodyPr>
            <a:normAutofit fontScale="90000"/>
          </a:bodyPr>
          <a:lstStyle/>
          <a:p>
            <a:r>
              <a:rPr lang="sv-SE" dirty="0" err="1"/>
              <a:t>Blockchain</a:t>
            </a:r>
            <a:endParaRPr lang="sv-SE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870C1FD-7A4D-4D00-8582-AC6C62C308C0}"/>
              </a:ext>
            </a:extLst>
          </p:cNvPr>
          <p:cNvSpPr/>
          <p:nvPr/>
        </p:nvSpPr>
        <p:spPr>
          <a:xfrm>
            <a:off x="2987824" y="1576046"/>
            <a:ext cx="552636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v-SE" dirty="0">
                <a:hlinkClick r:id="rId2"/>
              </a:rPr>
              <a:t>https://www.blockchain.com/explorer</a:t>
            </a:r>
            <a:endParaRPr lang="sv-SE" dirty="0"/>
          </a:p>
        </p:txBody>
      </p:sp>
      <p:pic>
        <p:nvPicPr>
          <p:cNvPr id="6" name="Picture 2" descr="https://mytechdecisions.com/wp-content/uploads/2018/02/blockchain-3052119_1280.png">
            <a:extLst>
              <a:ext uri="{FF2B5EF4-FFF2-40B4-BE49-F238E27FC236}">
                <a16:creationId xmlns:a16="http://schemas.microsoft.com/office/drawing/2014/main" id="{23FC979B-490A-4C86-8BAA-FFB9B0598D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30" y="2211710"/>
            <a:ext cx="4353168" cy="2176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740533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ubrik 4">
            <a:extLst>
              <a:ext uri="{FF2B5EF4-FFF2-40B4-BE49-F238E27FC236}">
                <a16:creationId xmlns:a16="http://schemas.microsoft.com/office/drawing/2014/main" id="{BF599520-BCA8-D347-970E-0DD9512AC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v-SE" dirty="0"/>
              <a:t>Elliptiska kurvor - Bakgrund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1C66E75-4C73-4C92-913E-EF669F2C6032}"/>
              </a:ext>
            </a:extLst>
          </p:cNvPr>
          <p:cNvSpPr txBox="1"/>
          <p:nvPr/>
        </p:nvSpPr>
        <p:spPr>
          <a:xfrm>
            <a:off x="1115616" y="1334547"/>
            <a:ext cx="72008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800" b="0" i="0" baseline="0" dirty="0" err="1">
                <a:latin typeface="Rockwell Std Light" charset="0"/>
                <a:ea typeface="Rockwell Std Light" charset="0"/>
                <a:cs typeface="Rockwell Std Light" charset="0"/>
              </a:rPr>
              <a:t>Elliptic</a:t>
            </a:r>
            <a:r>
              <a:rPr lang="sv-SE" sz="1800" b="0" i="0" baseline="0" dirty="0">
                <a:latin typeface="Rockwell Std Light" charset="0"/>
                <a:ea typeface="Rockwell Std Light" charset="0"/>
                <a:cs typeface="Rockwell Std Light" charset="0"/>
              </a:rPr>
              <a:t> </a:t>
            </a:r>
            <a:r>
              <a:rPr lang="sv-SE" sz="1800" b="0" i="0" baseline="0" dirty="0" err="1">
                <a:latin typeface="Rockwell Std Light" charset="0"/>
                <a:ea typeface="Rockwell Std Light" charset="0"/>
                <a:cs typeface="Rockwell Std Light" charset="0"/>
              </a:rPr>
              <a:t>Curve</a:t>
            </a:r>
            <a:r>
              <a:rPr lang="sv-SE" sz="1800" b="0" i="0" baseline="0" dirty="0">
                <a:latin typeface="Rockwell Std Light" charset="0"/>
                <a:ea typeface="Rockwell Std Light" charset="0"/>
                <a:cs typeface="Rockwell Std Light" charset="0"/>
              </a:rPr>
              <a:t> </a:t>
            </a:r>
            <a:r>
              <a:rPr lang="sv-SE" sz="1800" b="0" i="0" baseline="0" dirty="0" err="1">
                <a:latin typeface="Rockwell Std Light" charset="0"/>
                <a:ea typeface="Rockwell Std Light" charset="0"/>
                <a:cs typeface="Rockwell Std Light" charset="0"/>
              </a:rPr>
              <a:t>Cryptography</a:t>
            </a:r>
            <a:r>
              <a:rPr lang="sv-SE" sz="1800" b="0" i="0" baseline="0" dirty="0">
                <a:latin typeface="Rockwell Std Light" charset="0"/>
                <a:ea typeface="Rockwell Std Light" charset="0"/>
                <a:cs typeface="Rockwell Std Light" charset="0"/>
              </a:rPr>
              <a:t> (ECC) uppfanns av Neal </a:t>
            </a:r>
            <a:r>
              <a:rPr lang="sv-SE" sz="1800" b="0" i="0" baseline="0" dirty="0" err="1">
                <a:latin typeface="Rockwell Std Light" charset="0"/>
                <a:ea typeface="Rockwell Std Light" charset="0"/>
                <a:cs typeface="Rockwell Std Light" charset="0"/>
              </a:rPr>
              <a:t>Koblitz</a:t>
            </a:r>
            <a:r>
              <a:rPr lang="sv-SE" sz="1800" b="0" i="0" baseline="0" dirty="0">
                <a:latin typeface="Rockwell Std Light" charset="0"/>
                <a:ea typeface="Rockwell Std Light" charset="0"/>
                <a:cs typeface="Rockwell Std Light" charset="0"/>
              </a:rPr>
              <a:t> och Victor Miller 1985.</a:t>
            </a:r>
          </a:p>
          <a:p>
            <a:endParaRPr lang="sv-SE" sz="1800" dirty="0">
              <a:latin typeface="Rockwell Std Light" charset="0"/>
              <a:ea typeface="Rockwell Std Light" charset="0"/>
              <a:cs typeface="Rockwell Std Light" charset="0"/>
            </a:endParaRPr>
          </a:p>
          <a:p>
            <a:r>
              <a:rPr lang="sv-SE" sz="1800" b="0" i="0" baseline="0" dirty="0">
                <a:latin typeface="Rockwell Std Light" charset="0"/>
                <a:ea typeface="Rockwell Std Light" charset="0"/>
                <a:cs typeface="Rockwell Std Light" charset="0"/>
              </a:rPr>
              <a:t>Ett fundament i </a:t>
            </a:r>
            <a:r>
              <a:rPr lang="sv-SE" sz="1800" b="0" i="0" baseline="0" dirty="0" err="1">
                <a:latin typeface="Rockwell Std Light" charset="0"/>
                <a:ea typeface="Rockwell Std Light" charset="0"/>
                <a:cs typeface="Rockwell Std Light" charset="0"/>
              </a:rPr>
              <a:t>blockchain</a:t>
            </a:r>
            <a:r>
              <a:rPr lang="sv-SE" sz="1800" b="0" i="0" baseline="0" dirty="0">
                <a:latin typeface="Rockwell Std Light" charset="0"/>
                <a:ea typeface="Rockwell Std Light" charset="0"/>
                <a:cs typeface="Rockwell Std Light" charset="0"/>
              </a:rPr>
              <a:t>-teknologi som </a:t>
            </a:r>
            <a:r>
              <a:rPr lang="sv-SE" sz="1800" b="0" i="0" baseline="0" dirty="0" err="1">
                <a:latin typeface="Rockwell Std Light" charset="0"/>
                <a:ea typeface="Rockwell Std Light" charset="0"/>
                <a:cs typeface="Rockwell Std Light" charset="0"/>
              </a:rPr>
              <a:t>Bitcoin</a:t>
            </a:r>
            <a:r>
              <a:rPr lang="sv-SE" sz="1800" b="0" i="0" baseline="0" dirty="0">
                <a:latin typeface="Rockwell Std Light" charset="0"/>
                <a:ea typeface="Rockwell Std Light" charset="0"/>
                <a:cs typeface="Rockwell Std Light" charset="0"/>
              </a:rPr>
              <a:t> eller </a:t>
            </a:r>
            <a:r>
              <a:rPr lang="sv-SE" sz="1800" b="0" i="0" baseline="0" dirty="0" err="1">
                <a:latin typeface="Rockwell Std Light" charset="0"/>
                <a:ea typeface="Rockwell Std Light" charset="0"/>
                <a:cs typeface="Rockwell Std Light" charset="0"/>
              </a:rPr>
              <a:t>Ethereum</a:t>
            </a:r>
            <a:endParaRPr lang="sv-SE" sz="1800" b="0" i="0" baseline="0" dirty="0">
              <a:latin typeface="Rockwell Std Light" charset="0"/>
              <a:ea typeface="Rockwell Std Light" charset="0"/>
              <a:cs typeface="Rockwell Std Light" charset="0"/>
            </a:endParaRPr>
          </a:p>
          <a:p>
            <a:endParaRPr lang="sv-SE" sz="1800" dirty="0">
              <a:latin typeface="Rockwell Std Light" charset="0"/>
              <a:ea typeface="Rockwell Std Light" charset="0"/>
              <a:cs typeface="Rockwell Std Light" charset="0"/>
            </a:endParaRPr>
          </a:p>
          <a:p>
            <a:r>
              <a:rPr lang="sv-SE" sz="1800" b="1" i="0" baseline="0" dirty="0">
                <a:latin typeface="Rockwell Std Light" charset="0"/>
                <a:ea typeface="Rockwell Std Light" charset="0"/>
                <a:cs typeface="Rockwell Std Light" charset="0"/>
              </a:rPr>
              <a:t>Men framför allt, används på Labbet för signering av biljetter!</a:t>
            </a:r>
          </a:p>
        </p:txBody>
      </p:sp>
      <p:pic>
        <p:nvPicPr>
          <p:cNvPr id="11266" name="Picture 2" descr="Image result for elliptic curve cryptography">
            <a:extLst>
              <a:ext uri="{FF2B5EF4-FFF2-40B4-BE49-F238E27FC236}">
                <a16:creationId xmlns:a16="http://schemas.microsoft.com/office/drawing/2014/main" id="{A90C8EF7-0317-4FE5-B43E-EA86A7C614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3088873"/>
            <a:ext cx="5796136" cy="13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hlinkClick r:id="rId3"/>
            <a:extLst>
              <a:ext uri="{FF2B5EF4-FFF2-40B4-BE49-F238E27FC236}">
                <a16:creationId xmlns:a16="http://schemas.microsoft.com/office/drawing/2014/main" id="{624485B0-2A5D-4DB3-AF1E-4E68DDBB091F}"/>
              </a:ext>
            </a:extLst>
          </p:cNvPr>
          <p:cNvSpPr/>
          <p:nvPr/>
        </p:nvSpPr>
        <p:spPr>
          <a:xfrm>
            <a:off x="899592" y="4341421"/>
            <a:ext cx="73448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v-SE" dirty="0"/>
              <a:t>https://www.desmos.com/calculator/ialhd71we3</a:t>
            </a:r>
          </a:p>
        </p:txBody>
      </p:sp>
    </p:spTree>
    <p:extLst>
      <p:ext uri="{BB962C8B-B14F-4D97-AF65-F5344CB8AC3E}">
        <p14:creationId xmlns:p14="http://schemas.microsoft.com/office/powerpoint/2010/main" val="10615562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ubrik 4">
            <a:extLst>
              <a:ext uri="{FF2B5EF4-FFF2-40B4-BE49-F238E27FC236}">
                <a16:creationId xmlns:a16="http://schemas.microsoft.com/office/drawing/2014/main" id="{BF599520-BCA8-D347-970E-0DD9512AC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v-SE" dirty="0"/>
              <a:t>End </a:t>
            </a:r>
            <a:r>
              <a:rPr lang="sv-SE" dirty="0" err="1"/>
              <a:t>of</a:t>
            </a:r>
            <a:r>
              <a:rPr lang="sv-SE" dirty="0"/>
              <a:t> story?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1C66E75-4C73-4C92-913E-EF669F2C6032}"/>
              </a:ext>
            </a:extLst>
          </p:cNvPr>
          <p:cNvSpPr txBox="1"/>
          <p:nvPr/>
        </p:nvSpPr>
        <p:spPr>
          <a:xfrm>
            <a:off x="443124" y="1347614"/>
            <a:ext cx="8257752" cy="581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sv-SE" dirty="0">
                <a:latin typeface="Rockwell Std Light" charset="0"/>
                <a:ea typeface="Rockwell Std Light" charset="0"/>
                <a:cs typeface="Rockwell Std Light" charset="0"/>
              </a:rPr>
              <a:t>Slutar inte med att bara vara tekniska hjälpredor / funktioner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823064-8E20-4449-90A9-18F65A03AD66}"/>
              </a:ext>
            </a:extLst>
          </p:cNvPr>
          <p:cNvSpPr txBox="1"/>
          <p:nvPr/>
        </p:nvSpPr>
        <p:spPr>
          <a:xfrm>
            <a:off x="443124" y="2355726"/>
            <a:ext cx="6624736" cy="21777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sv-SE" sz="4800" dirty="0">
                <a:latin typeface="Rockwell Std Light" charset="0"/>
                <a:ea typeface="Rockwell Std Light" charset="0"/>
                <a:cs typeface="Rockwell Std Light" charset="0"/>
              </a:rPr>
              <a:t>Kryptografi håller på att förändra världen…</a:t>
            </a:r>
          </a:p>
        </p:txBody>
      </p:sp>
    </p:spTree>
    <p:extLst>
      <p:ext uri="{BB962C8B-B14F-4D97-AF65-F5344CB8AC3E}">
        <p14:creationId xmlns:p14="http://schemas.microsoft.com/office/powerpoint/2010/main" val="3963076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ubrik 4">
            <a:extLst>
              <a:ext uri="{FF2B5EF4-FFF2-40B4-BE49-F238E27FC236}">
                <a16:creationId xmlns:a16="http://schemas.microsoft.com/office/drawing/2014/main" id="{BF599520-BCA8-D347-970E-0DD9512AC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v-SE" dirty="0"/>
              <a:t>Q &amp; 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1C66E75-4C73-4C92-913E-EF669F2C6032}"/>
              </a:ext>
            </a:extLst>
          </p:cNvPr>
          <p:cNvSpPr txBox="1"/>
          <p:nvPr/>
        </p:nvSpPr>
        <p:spPr>
          <a:xfrm>
            <a:off x="971600" y="2279362"/>
            <a:ext cx="7200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3200" b="0" i="0" baseline="0" dirty="0">
                <a:latin typeface="Rockwell Std Light" charset="0"/>
                <a:ea typeface="Rockwell Std Light" charset="0"/>
                <a:cs typeface="Rockwell Std Light" charset="0"/>
              </a:rPr>
              <a:t>FRÅGESTUND!</a:t>
            </a:r>
            <a:endParaRPr lang="sv-SE" sz="3200" b="1" i="0" baseline="0" dirty="0">
              <a:latin typeface="Rockwell Std Light" charset="0"/>
              <a:ea typeface="Rockwell Std Light" charset="0"/>
              <a:cs typeface="Rockwell Std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737379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393214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4514FE5-D34F-4561-9806-F00BF75C84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512" y="699542"/>
            <a:ext cx="6286500" cy="432048"/>
          </a:xfrm>
        </p:spPr>
        <p:txBody>
          <a:bodyPr>
            <a:noAutofit/>
          </a:bodyPr>
          <a:lstStyle/>
          <a:p>
            <a:r>
              <a:rPr lang="sv-SE" sz="2400" b="1" dirty="0"/>
              <a:t>Konspirationer på högsta nivå…</a:t>
            </a:r>
          </a:p>
        </p:txBody>
      </p:sp>
      <p:pic>
        <p:nvPicPr>
          <p:cNvPr id="2056" name="Picture 8" descr="File:Seal of the U.S. National Security Agency.svg">
            <a:extLst>
              <a:ext uri="{FF2B5EF4-FFF2-40B4-BE49-F238E27FC236}">
                <a16:creationId xmlns:a16="http://schemas.microsoft.com/office/drawing/2014/main" id="{CCE56F89-E742-4F4C-A6C3-8AED6B0232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347614"/>
            <a:ext cx="1983906" cy="1983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Image result for nist logo transparent">
            <a:extLst>
              <a:ext uri="{FF2B5EF4-FFF2-40B4-BE49-F238E27FC236}">
                <a16:creationId xmlns:a16="http://schemas.microsoft.com/office/drawing/2014/main" id="{968CCBE8-95A8-4447-84A9-533FB9C7CE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2139702"/>
            <a:ext cx="4211960" cy="1110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Image result for edward snowden logo transparent">
            <a:extLst>
              <a:ext uri="{FF2B5EF4-FFF2-40B4-BE49-F238E27FC236}">
                <a16:creationId xmlns:a16="http://schemas.microsoft.com/office/drawing/2014/main" id="{1342DE75-6256-4E3F-8551-0E9E93F4F9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8304" y="1659188"/>
            <a:ext cx="1695450" cy="1695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37194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6530C65-7B32-4096-953F-3608CF69B5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665635"/>
            <a:ext cx="4743120" cy="417646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DEDAA33-40EA-4B32-9864-6D2D341B6B9A}"/>
              </a:ext>
            </a:extLst>
          </p:cNvPr>
          <p:cNvSpPr/>
          <p:nvPr/>
        </p:nvSpPr>
        <p:spPr>
          <a:xfrm>
            <a:off x="5245440" y="651943"/>
            <a:ext cx="3779912" cy="43396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400" i="1" dirty="0">
                <a:solidFill>
                  <a:srgbClr val="000000"/>
                </a:solidFill>
                <a:latin typeface="Georgia" panose="02040502050405020303" pitchFamily="18" charset="0"/>
              </a:rPr>
              <a:t>“</a:t>
            </a:r>
            <a:r>
              <a:rPr lang="en-US" i="1" dirty="0">
                <a:solidFill>
                  <a:srgbClr val="000000"/>
                </a:solidFill>
                <a:latin typeface="Georgia" panose="02040502050405020303" pitchFamily="18" charset="0"/>
              </a:rPr>
              <a:t>…documents leaked by ex-NSA contractor </a:t>
            </a:r>
            <a:r>
              <a:rPr lang="en-US" b="1" i="1" dirty="0">
                <a:solidFill>
                  <a:srgbClr val="000000"/>
                </a:solidFill>
                <a:latin typeface="Georgia" panose="02040502050405020303" pitchFamily="18" charset="0"/>
              </a:rPr>
              <a:t>Edward Snowden </a:t>
            </a:r>
            <a:r>
              <a:rPr lang="en-US" i="1" dirty="0">
                <a:solidFill>
                  <a:srgbClr val="000000"/>
                </a:solidFill>
                <a:latin typeface="Georgia" panose="02040502050405020303" pitchFamily="18" charset="0"/>
              </a:rPr>
              <a:t>and </a:t>
            </a:r>
            <a:r>
              <a:rPr lang="en-US" i="1" u="sng" dirty="0">
                <a:solidFill>
                  <a:srgbClr val="000000"/>
                </a:solidFill>
                <a:latin typeface="Georgia" panose="02040502050405020303" pitchFamily="18" charset="0"/>
                <a:hlinkClick r:id="rId3"/>
              </a:rPr>
              <a:t>excerpted by The New York Times</a:t>
            </a:r>
            <a:r>
              <a:rPr lang="en-US" i="1" dirty="0">
                <a:solidFill>
                  <a:srgbClr val="000000"/>
                </a:solidFill>
                <a:latin typeface="Georgia" panose="02040502050405020303" pitchFamily="18" charset="0"/>
              </a:rPr>
              <a:t> suggest that the NSA </a:t>
            </a:r>
            <a:r>
              <a:rPr lang="en-US" b="1" i="1" dirty="0">
                <a:solidFill>
                  <a:srgbClr val="000000"/>
                </a:solidFill>
                <a:latin typeface="Georgia" panose="02040502050405020303" pitchFamily="18" charset="0"/>
              </a:rPr>
              <a:t>deliberately</a:t>
            </a:r>
            <a:r>
              <a:rPr lang="en-US" i="1" dirty="0">
                <a:solidFill>
                  <a:srgbClr val="000000"/>
                </a:solidFill>
                <a:latin typeface="Georgia" panose="02040502050405020303" pitchFamily="18" charset="0"/>
              </a:rPr>
              <a:t> introduced a vulnerability into it.</a:t>
            </a:r>
          </a:p>
          <a:p>
            <a:r>
              <a:rPr lang="en-US" sz="5400" dirty="0">
                <a:solidFill>
                  <a:srgbClr val="000000"/>
                </a:solidFill>
                <a:latin typeface="Georgia" panose="02040502050405020303" pitchFamily="18" charset="0"/>
              </a:rPr>
              <a:t>”</a:t>
            </a:r>
            <a:endParaRPr lang="sv-SE" sz="5400" dirty="0"/>
          </a:p>
        </p:txBody>
      </p:sp>
    </p:spTree>
    <p:extLst>
      <p:ext uri="{BB962C8B-B14F-4D97-AF65-F5344CB8AC3E}">
        <p14:creationId xmlns:p14="http://schemas.microsoft.com/office/powerpoint/2010/main" val="1378627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5E8C95F-8256-45F1-8A7A-051118B4AA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0848" y="234696"/>
            <a:ext cx="3243120" cy="4590986"/>
          </a:xfrm>
          <a:prstGeom prst="rect">
            <a:avLst/>
          </a:prstGeom>
        </p:spPr>
      </p:pic>
      <p:pic>
        <p:nvPicPr>
          <p:cNvPr id="8" name="Picture 4" descr="Image result for george gilder">
            <a:extLst>
              <a:ext uri="{FF2B5EF4-FFF2-40B4-BE49-F238E27FC236}">
                <a16:creationId xmlns:a16="http://schemas.microsoft.com/office/drawing/2014/main" id="{666BADD3-CAA2-4A81-AC61-1E201FCABF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5182" y="1410330"/>
            <a:ext cx="3909144" cy="2189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AA3F555-F07A-4F12-AFD9-BA4FA8AC440C}"/>
              </a:ext>
            </a:extLst>
          </p:cNvPr>
          <p:cNvSpPr txBox="1"/>
          <p:nvPr/>
        </p:nvSpPr>
        <p:spPr>
          <a:xfrm>
            <a:off x="5940152" y="3642578"/>
            <a:ext cx="16728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800" b="0" i="1" baseline="0" dirty="0">
                <a:latin typeface="Rockwell Std Light" charset="0"/>
                <a:ea typeface="Rockwell Std Light" charset="0"/>
                <a:cs typeface="Rockwell Std Light" charset="0"/>
              </a:rPr>
              <a:t>George </a:t>
            </a:r>
            <a:r>
              <a:rPr lang="sv-SE" sz="1800" b="0" i="1" baseline="0" dirty="0" err="1">
                <a:latin typeface="Rockwell Std Light" charset="0"/>
                <a:ea typeface="Rockwell Std Light" charset="0"/>
                <a:cs typeface="Rockwell Std Light" charset="0"/>
              </a:rPr>
              <a:t>Gilder</a:t>
            </a:r>
            <a:endParaRPr lang="sv-SE" sz="1800" b="0" i="1" baseline="0" dirty="0">
              <a:latin typeface="Rockwell Std Light" charset="0"/>
              <a:ea typeface="Rockwell Std Light" charset="0"/>
              <a:cs typeface="Rockwell Std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70008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Image result for george gilder">
            <a:extLst>
              <a:ext uri="{FF2B5EF4-FFF2-40B4-BE49-F238E27FC236}">
                <a16:creationId xmlns:a16="http://schemas.microsoft.com/office/drawing/2014/main" id="{3690AFDA-3836-4398-BB16-5D00E175D9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5692" y="771550"/>
            <a:ext cx="28575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D8FE0F8-BD20-4E74-AA1D-FA4E35621849}"/>
              </a:ext>
            </a:extLst>
          </p:cNvPr>
          <p:cNvSpPr txBox="1"/>
          <p:nvPr/>
        </p:nvSpPr>
        <p:spPr>
          <a:xfrm>
            <a:off x="230808" y="843558"/>
            <a:ext cx="854613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>
                <a:latin typeface="Rockwell Std Light" charset="0"/>
                <a:ea typeface="Rockwell Std Light" charset="0"/>
                <a:cs typeface="Rockwell Std Light" charset="0"/>
              </a:rPr>
              <a:t>Internet idag prioriterar kommunikation </a:t>
            </a:r>
          </a:p>
          <a:p>
            <a:r>
              <a:rPr lang="sv-SE" dirty="0">
                <a:latin typeface="Rockwell Std Light" charset="0"/>
                <a:ea typeface="Rockwell Std Light" charset="0"/>
                <a:cs typeface="Rockwell Std Light" charset="0"/>
              </a:rPr>
              <a:t>och användare i första hand.</a:t>
            </a:r>
            <a:br>
              <a:rPr lang="sv-SE" dirty="0">
                <a:latin typeface="Rockwell Std Light" charset="0"/>
                <a:ea typeface="Rockwell Std Light" charset="0"/>
                <a:cs typeface="Rockwell Std Light" charset="0"/>
              </a:rPr>
            </a:br>
            <a:endParaRPr lang="sv-SE" dirty="0">
              <a:latin typeface="Rockwell Std Light" charset="0"/>
              <a:ea typeface="Rockwell Std Light" charset="0"/>
              <a:cs typeface="Rockwell Std Light" charset="0"/>
            </a:endParaRPr>
          </a:p>
          <a:p>
            <a:pPr marL="285750" indent="-285750">
              <a:buFont typeface="Symbol" panose="05050102010706020507" pitchFamily="18" charset="2"/>
              <a:buChar char="Þ"/>
            </a:pPr>
            <a:r>
              <a:rPr lang="sv-SE" dirty="0">
                <a:latin typeface="Rockwell Std Light" charset="0"/>
                <a:ea typeface="Rockwell Std Light" charset="0"/>
                <a:cs typeface="Rockwell Std Light" charset="0"/>
              </a:rPr>
              <a:t> Ge bort allting </a:t>
            </a:r>
            <a:r>
              <a:rPr lang="sv-SE" b="1" dirty="0">
                <a:latin typeface="Rockwell Std Light" charset="0"/>
                <a:ea typeface="Rockwell Std Light" charset="0"/>
                <a:cs typeface="Rockwell Std Light" charset="0"/>
              </a:rPr>
              <a:t>gratis</a:t>
            </a:r>
            <a:r>
              <a:rPr lang="sv-SE" dirty="0">
                <a:latin typeface="Rockwell Std Light" charset="0"/>
                <a:ea typeface="Rockwell Std Light" charset="0"/>
                <a:cs typeface="Rockwell Std Light" charset="0"/>
              </a:rPr>
              <a:t>!</a:t>
            </a:r>
          </a:p>
          <a:p>
            <a:pPr marL="742950" lvl="1" indent="-285750">
              <a:buFont typeface="Symbol" panose="05050102010706020507" pitchFamily="18" charset="2"/>
              <a:buChar char="Þ"/>
            </a:pPr>
            <a:r>
              <a:rPr lang="sv-SE" b="0" i="0" baseline="0" dirty="0">
                <a:latin typeface="Rockwell Std Light" charset="0"/>
                <a:ea typeface="Rockwell Std Light" charset="0"/>
                <a:cs typeface="Rockwell Std Light" charset="0"/>
              </a:rPr>
              <a:t> Osäkert, ostrukturerat</a:t>
            </a:r>
          </a:p>
          <a:p>
            <a:pPr marL="742950" lvl="1" indent="-285750">
              <a:buFont typeface="Symbol" panose="05050102010706020507" pitchFamily="18" charset="2"/>
              <a:buChar char="Þ"/>
            </a:pPr>
            <a:r>
              <a:rPr lang="sv-SE" dirty="0">
                <a:latin typeface="Rockwell Std Light" charset="0"/>
                <a:ea typeface="Rockwell Std Light" charset="0"/>
                <a:cs typeface="Rockwell Std Light" charset="0"/>
              </a:rPr>
              <a:t> M</a:t>
            </a:r>
            <a:r>
              <a:rPr lang="sv-SE" b="0" i="0" baseline="0" dirty="0">
                <a:latin typeface="Rockwell Std Light" charset="0"/>
                <a:ea typeface="Rockwell Std Light" charset="0"/>
                <a:cs typeface="Rockwell Std Light" charset="0"/>
              </a:rPr>
              <a:t>akt till </a:t>
            </a:r>
            <a:r>
              <a:rPr lang="sv-SE" b="1" i="0" baseline="0" dirty="0" err="1">
                <a:latin typeface="Rockwell Std Light" charset="0"/>
                <a:ea typeface="Rockwell Std Light" charset="0"/>
                <a:cs typeface="Rockwell Std Light" charset="0"/>
              </a:rPr>
              <a:t>distrubutörer</a:t>
            </a:r>
            <a:r>
              <a:rPr lang="sv-SE" b="0" i="0" baseline="0" dirty="0">
                <a:latin typeface="Rockwell Std Light" charset="0"/>
                <a:ea typeface="Rockwell Std Light" charset="0"/>
                <a:cs typeface="Rockwell Std Light" charset="0"/>
              </a:rPr>
              <a:t> av information, </a:t>
            </a:r>
            <a:r>
              <a:rPr lang="sv-SE" b="1" i="0" baseline="0" dirty="0">
                <a:latin typeface="Rockwell Std Light" charset="0"/>
                <a:ea typeface="Rockwell Std Light" charset="0"/>
                <a:cs typeface="Rockwell Std Light" charset="0"/>
              </a:rPr>
              <a:t>inte</a:t>
            </a:r>
            <a:r>
              <a:rPr lang="sv-SE" b="0" i="0" baseline="0" dirty="0">
                <a:latin typeface="Rockwell Std Light" charset="0"/>
                <a:ea typeface="Rockwell Std Light" charset="0"/>
                <a:cs typeface="Rockwell Std Light" charset="0"/>
              </a:rPr>
              <a:t> </a:t>
            </a:r>
            <a:r>
              <a:rPr lang="sv-SE" b="1" i="0" baseline="0" dirty="0">
                <a:latin typeface="Rockwell Std Light" charset="0"/>
                <a:ea typeface="Rockwell Std Light" charset="0"/>
                <a:cs typeface="Rockwell Std Light" charset="0"/>
              </a:rPr>
              <a:t>skaparna</a:t>
            </a:r>
          </a:p>
          <a:p>
            <a:pPr marL="742950" lvl="1" indent="-285750">
              <a:buFont typeface="Symbol" panose="05050102010706020507" pitchFamily="18" charset="2"/>
              <a:buChar char="Þ"/>
            </a:pPr>
            <a:r>
              <a:rPr lang="sv-SE" dirty="0">
                <a:latin typeface="Rockwell Std Light" charset="0"/>
                <a:ea typeface="Rockwell Std Light" charset="0"/>
                <a:cs typeface="Rockwell Std Light" charset="0"/>
              </a:rPr>
              <a:t> ”Vinnarna tar allt” (läs Google, Facebook, </a:t>
            </a:r>
            <a:r>
              <a:rPr lang="sv-SE" dirty="0" err="1">
                <a:latin typeface="Rockwell Std Light" charset="0"/>
                <a:ea typeface="Rockwell Std Light" charset="0"/>
                <a:cs typeface="Rockwell Std Light" charset="0"/>
              </a:rPr>
              <a:t>etc</a:t>
            </a:r>
            <a:r>
              <a:rPr lang="sv-SE" dirty="0">
                <a:latin typeface="Rockwell Std Light" charset="0"/>
                <a:ea typeface="Rockwell Std Light" charset="0"/>
                <a:cs typeface="Rockwell Std Light" charset="0"/>
              </a:rPr>
              <a:t>…)</a:t>
            </a:r>
            <a:endParaRPr lang="sv-SE" i="0" baseline="0" dirty="0">
              <a:latin typeface="Rockwell Std Light" charset="0"/>
              <a:ea typeface="Rockwell Std Light" charset="0"/>
              <a:cs typeface="Rockwell Std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63972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09"/>
  <p:tag name="MMPROD_UIDATA" val="&lt;database version=&quot;8.0&quot;&gt;&lt;object type=&quot;1&quot; unique_id=&quot;10001&quot;&gt;&lt;object type=&quot;8&quot; unique_id=&quot;10002&quot;&gt;&lt;/object&gt;&lt;object type=&quot;2&quot; unique_id=&quot;10003&quot;&gt;&lt;object type=&quot;3&quot; unique_id=&quot;10004&quot;&gt;&lt;property id=&quot;20148&quot; value=&quot;5&quot;/&gt;&lt;property id=&quot;20300&quot; value=&quot;Slide 1&quot;/&gt;&lt;property id=&quot;20307&quot; value=&quot;261&quot;/&gt;&lt;/object&gt;&lt;object type=&quot;3&quot; unique_id=&quot;10005&quot;&gt;&lt;property id=&quot;20148&quot; value=&quot;5&quot;/&gt;&lt;property id=&quot;20300&quot; value=&quot;Slide 2&quot;/&gt;&lt;property id=&quot;20307&quot; value=&quot;277&quot;/&gt;&lt;/object&gt;&lt;object type=&quot;3&quot; unique_id=&quot;10006&quot;&gt;&lt;property id=&quot;20148&quot; value=&quot;5&quot;/&gt;&lt;property id=&quot;20300&quot; value=&quot;Slide 3&quot;/&gt;&lt;property id=&quot;20307&quot; value=&quot;276&quot;/&gt;&lt;/object&gt;&lt;/object&gt;&lt;/object&gt;&lt;/database&gt;"/>
  <p:tag name="SECTOMILLISECCONVERTED" val="1"/>
</p:tagLst>
</file>

<file path=ppt/theme/theme1.xml><?xml version="1.0" encoding="utf-8"?>
<a:theme xmlns:a="http://schemas.openxmlformats.org/drawingml/2006/main" name="Mallsida">
  <a:themeElements>
    <a:clrScheme name="Anpassad 4">
      <a:dk1>
        <a:srgbClr val="000000"/>
      </a:dk1>
      <a:lt1>
        <a:srgbClr val="FFFFFF"/>
      </a:lt1>
      <a:dk2>
        <a:srgbClr val="FFFFFF"/>
      </a:dk2>
      <a:lt2>
        <a:srgbClr val="000000"/>
      </a:lt2>
      <a:accent1>
        <a:srgbClr val="454545"/>
      </a:accent1>
      <a:accent2>
        <a:srgbClr val="666666"/>
      </a:accent2>
      <a:accent3>
        <a:srgbClr val="7F7F7F"/>
      </a:accent3>
      <a:accent4>
        <a:srgbClr val="BFBFBF"/>
      </a:accent4>
      <a:accent5>
        <a:srgbClr val="D9D9D9"/>
      </a:accent5>
      <a:accent6>
        <a:srgbClr val="F2F2F2"/>
      </a:accent6>
      <a:hlink>
        <a:srgbClr val="000000"/>
      </a:hlink>
      <a:folHlink>
        <a:srgbClr val="000000"/>
      </a:folHlink>
    </a:clrScheme>
    <a:fontScheme name="Stratiteq">
      <a:majorFont>
        <a:latin typeface="Rockwell Light"/>
        <a:ea typeface=""/>
        <a:cs typeface=""/>
      </a:majorFont>
      <a:minorFont>
        <a:latin typeface="Rockwell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635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200" b="0" i="0" u="none" strike="noStrike" cap="none" normalizeH="0" baseline="0" dirty="0" smtClean="0">
            <a:ln>
              <a:noFill/>
            </a:ln>
            <a:solidFill>
              <a:schemeClr val="tx1"/>
            </a:solidFill>
            <a:effectLst/>
            <a:latin typeface="Rockwell Light" charset="0"/>
            <a:ea typeface="Rockwell Light" charset="0"/>
            <a:cs typeface="Rockwell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sv-SE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1" charset="-128"/>
          </a:defRPr>
        </a:defPPr>
      </a:lstStyle>
    </a:lnDef>
    <a:txDef>
      <a:spPr>
        <a:noFill/>
      </a:spPr>
      <a:bodyPr wrap="none" rtlCol="0">
        <a:spAutoFit/>
      </a:bodyPr>
      <a:lstStyle>
        <a:defPPr>
          <a:defRPr sz="1800" b="0" i="0" baseline="0" smtClean="0">
            <a:latin typeface="Rockwell Std Light" charset="0"/>
            <a:ea typeface="Rockwell Std Light" charset="0"/>
            <a:cs typeface="Rockwell Std Light" charset="0"/>
          </a:defRPr>
        </a:defPPr>
      </a:lstStyle>
    </a:txDef>
  </a:objectDefaults>
  <a:extraClrSchemeLst>
    <a:extraClrScheme>
      <a:clrScheme name="Tom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om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om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om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om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om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om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om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om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om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om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om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owerPoint_Template_2018_All_Colors" id="{A29A766A-2C51-EE42-BFDE-8FE30F38FADC}" vid="{1C3D4514-4B67-F54F-8BC2-85F41738B066}"/>
    </a:ext>
  </a:extLst>
</a:theme>
</file>

<file path=ppt/theme/theme2.xml><?xml version="1.0" encoding="utf-8"?>
<a:theme xmlns:a="http://schemas.openxmlformats.org/drawingml/2006/main" name="5-50203_Microsoft_Ignite_Template">
  <a:themeElements>
    <a:clrScheme name="Microsoft Ignite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0078D4"/>
      </a:accent1>
      <a:accent2>
        <a:srgbClr val="002050"/>
      </a:accent2>
      <a:accent3>
        <a:srgbClr val="D83B01"/>
      </a:accent3>
      <a:accent4>
        <a:srgbClr val="F37521"/>
      </a:accent4>
      <a:accent5>
        <a:srgbClr val="737373"/>
      </a:accent5>
      <a:accent6>
        <a:srgbClr val="D2D2D2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1600" dirty="0">
            <a:gradFill>
              <a:gsLst>
                <a:gs pos="40075">
                  <a:srgbClr val="FFFFFF"/>
                </a:gs>
                <a:gs pos="3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Ignite_2018_16x9_Breakout_Template_v03" id="{F4E7AC97-C3BC-4DAC-B23A-C0D4DABB7CB5}" vid="{F1FB81AB-2433-4475-9273-C3E09225E34D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525" row="7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88CC2620-8131-46A0-A8DF-60BFE477AD89}">
  <we:reference id="wa104038830" version="1.0.0.3" store="en-US" storeType="OMEX"/>
  <we:alternateReferences>
    <we:reference id="WA104038830" version="1.0.0.3" store="WA104038830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036F754F8135841897362E836B98C57" ma:contentTypeVersion="18" ma:contentTypeDescription="Create a new document." ma:contentTypeScope="" ma:versionID="01857592c6359641f28119a16e086344">
  <xsd:schema xmlns:xsd="http://www.w3.org/2001/XMLSchema" xmlns:xs="http://www.w3.org/2001/XMLSchema" xmlns:p="http://schemas.microsoft.com/office/2006/metadata/properties" xmlns:ns2="3f1f4efb-030e-4c9c-90a9-dba9068321af" xmlns:ns3="9541be93-0b4e-4c49-a03d-5a7c22635a17" xmlns:ns4="fa625b45-0247-4bf4-8100-ca87339d63dd" targetNamespace="http://schemas.microsoft.com/office/2006/metadata/properties" ma:root="true" ma:fieldsID="ba4d3c3dd4f6bfe02e3cf27f269a8a22" ns2:_="" ns3:_="" ns4:_="">
    <xsd:import namespace="3f1f4efb-030e-4c9c-90a9-dba9068321af"/>
    <xsd:import namespace="9541be93-0b4e-4c49-a03d-5a7c22635a17"/>
    <xsd:import namespace="fa625b45-0247-4bf4-8100-ca87339d63dd"/>
    <xsd:element name="properties">
      <xsd:complexType>
        <xsd:sequence>
          <xsd:element name="documentManagement">
            <xsd:complexType>
              <xsd:all>
                <xsd:element ref="ns2:Document_x0020_Type" minOccurs="0"/>
                <xsd:element ref="ns2:Document_x0020_Version" minOccurs="0"/>
                <xsd:element ref="ns2:Customer_x0020_Name" minOccurs="0"/>
                <xsd:element ref="ns2:Project_x0020_Name" minOccurs="0"/>
                <xsd:element ref="ns2:Project_x0020_ID" minOccurs="0"/>
                <xsd:element ref="ns3:SharedWithUsers" minOccurs="0"/>
                <xsd:element ref="ns4:SharedWithDetails" minOccurs="0"/>
                <xsd:element ref="ns4:LastSharedByUser" minOccurs="0"/>
                <xsd:element ref="ns4:LastSharedByTime" minOccurs="0"/>
                <xsd:element ref="ns2:MediaServiceMetadata" minOccurs="0"/>
                <xsd:element ref="ns2:MediaServiceFastMetadata" minOccurs="0"/>
                <xsd:element ref="ns3:ProjectModelDocumentTypes" minOccurs="0"/>
                <xsd:element ref="ns3:ProjectModelLanguage" minOccurs="0"/>
                <xsd:element ref="ns3:ProjectModelPhas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f1f4efb-030e-4c9c-90a9-dba9068321af" elementFormDefault="qualified">
    <xsd:import namespace="http://schemas.microsoft.com/office/2006/documentManagement/types"/>
    <xsd:import namespace="http://schemas.microsoft.com/office/infopath/2007/PartnerControls"/>
    <xsd:element name="Document_x0020_Type" ma:index="2" nillable="true" ma:displayName="Document Type" ma:internalName="Document_x0020_Type" ma:readOnly="false">
      <xsd:simpleType>
        <xsd:restriction base="dms:Text">
          <xsd:maxLength value="255"/>
        </xsd:restriction>
      </xsd:simpleType>
    </xsd:element>
    <xsd:element name="Document_x0020_Version" ma:index="3" nillable="true" ma:displayName="Document Version" ma:internalName="Document_x0020_Version" ma:readOnly="false">
      <xsd:simpleType>
        <xsd:restriction base="dms:Text">
          <xsd:maxLength value="10"/>
        </xsd:restriction>
      </xsd:simpleType>
    </xsd:element>
    <xsd:element name="Customer_x0020_Name" ma:index="4" nillable="true" ma:displayName="Customer Name" ma:internalName="Customer_x0020_Name" ma:readOnly="false">
      <xsd:simpleType>
        <xsd:restriction base="dms:Text">
          <xsd:maxLength value="255"/>
        </xsd:restriction>
      </xsd:simpleType>
    </xsd:element>
    <xsd:element name="Project_x0020_Name" ma:index="5" nillable="true" ma:displayName="Project Name" ma:internalName="Project_x0020_Name" ma:readOnly="false">
      <xsd:simpleType>
        <xsd:restriction base="dms:Text">
          <xsd:maxLength value="255"/>
        </xsd:restriction>
      </xsd:simpleType>
    </xsd:element>
    <xsd:element name="Project_x0020_ID" ma:index="6" nillable="true" ma:displayName="Project ID" ma:internalName="Project_x0020_ID" ma:readOnly="false">
      <xsd:simpleType>
        <xsd:restriction base="dms:Text">
          <xsd:maxLength value="255"/>
        </xsd:restriction>
      </xsd:simpleType>
    </xsd:element>
    <xsd:element name="MediaServiceMetadata" ma:index="17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8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541be93-0b4e-4c49-a03d-5a7c22635a17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ProjectModelDocumentTypes" ma:index="19" nillable="true" ma:displayName="ProjectModelDocumentTypes" ma:format="Dropdown" ma:internalName="ProjectModelDocumentTypes">
      <xsd:simpleType>
        <xsd:restriction base="dms:Choice">
          <xsd:enumeration value="Projektdokument"/>
          <xsd:enumeration value="Stödjande dokument"/>
        </xsd:restriction>
      </xsd:simpleType>
    </xsd:element>
    <xsd:element name="ProjectModelLanguage" ma:index="20" nillable="true" ma:displayName="ProjectModelLanguage" ma:format="Dropdown" ma:internalName="ProjectModelLanguage">
      <xsd:simpleType>
        <xsd:restriction base="dms:Choice">
          <xsd:enumeration value="Svenska"/>
          <xsd:enumeration value="Engelska"/>
        </xsd:restriction>
      </xsd:simpleType>
    </xsd:element>
    <xsd:element name="ProjectModelPhase" ma:index="21" nillable="true" ma:displayName="ProjectModelPhase" ma:internalName="ProjectModelPhase">
      <xsd:complexType>
        <xsd:complexContent>
          <xsd:extension base="dms:MultiChoice">
            <xsd:sequence>
              <xsd:element name="Value" maxOccurs="unbounded" minOccurs="0" nillable="true">
                <xsd:simpleType>
                  <xsd:restriction base="dms:Choice">
                    <xsd:enumeration value="Övergripande"/>
                    <xsd:enumeration value="Överlämning sälj till leverans"/>
                    <xsd:enumeration value="Konceptualisering"/>
                    <xsd:enumeration value="Planering"/>
                    <xsd:enumeration value="Genomförande"/>
                    <xsd:enumeration value="Överlämning"/>
                    <xsd:enumeration value="Avslut"/>
                    <xsd:enumeration value="Förvaltning/vidareutveckling"/>
                  </xsd:restriction>
                </xsd:simpleType>
              </xsd:element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a625b45-0247-4bf4-8100-ca87339d63dd" elementFormDefault="qualified">
    <xsd:import namespace="http://schemas.microsoft.com/office/2006/documentManagement/types"/>
    <xsd:import namespace="http://schemas.microsoft.com/office/infopath/2007/PartnerControls"/>
    <xsd:element name="SharedWithDetails" ma:index="14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5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6" nillable="true" ma:displayName="Last Shared By Time" ma:description="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9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>
  <documentManagement>
    <SharedWithUsers xmlns="9541be93-0b4e-4c49-a03d-5a7c22635a17">
      <UserInfo>
        <DisplayName>Anna Werntoft (Stratiteq)</DisplayName>
        <AccountId>56</AccountId>
        <AccountType/>
      </UserInfo>
      <UserInfo>
        <DisplayName>Måns Öhrström (Stratiteq)</DisplayName>
        <AccountId>12</AccountId>
        <AccountType/>
      </UserInfo>
      <UserInfo>
        <DisplayName>Jörgen Rosenlind (Stratiteq)</DisplayName>
        <AccountId>67</AccountId>
        <AccountType/>
      </UserInfo>
    </SharedWithUsers>
    <Customer_x0020_Name xmlns="3f1f4efb-030e-4c9c-90a9-dba9068321af" xsi:nil="true"/>
    <Project_x0020_Name xmlns="3f1f4efb-030e-4c9c-90a9-dba9068321af" xsi:nil="true"/>
    <Project_x0020_ID xmlns="3f1f4efb-030e-4c9c-90a9-dba9068321af" xsi:nil="true"/>
    <Document_x0020_Type xmlns="3f1f4efb-030e-4c9c-90a9-dba9068321af" xsi:nil="true"/>
    <Document_x0020_Version xmlns="3f1f4efb-030e-4c9c-90a9-dba9068321af" xsi:nil="true"/>
    <ProjectModelLanguage xmlns="9541be93-0b4e-4c49-a03d-5a7c22635a17">Svenska</ProjectModelLanguage>
    <ProjectModelPhase xmlns="9541be93-0b4e-4c49-a03d-5a7c22635a17">
      <Value>Övergripande</Value>
    </ProjectModelPhase>
    <ProjectModelDocumentTypes xmlns="9541be93-0b4e-4c49-a03d-5a7c22635a17">Stödjande dokument</ProjectModelDocumentTypes>
  </documentManagement>
</p:properties>
</file>

<file path=customXml/itemProps1.xml><?xml version="1.0" encoding="utf-8"?>
<ds:datastoreItem xmlns:ds="http://schemas.openxmlformats.org/officeDocument/2006/customXml" ds:itemID="{2E9AF0FD-5066-4A4F-BA60-EFFE4179066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60289BE-AFD3-4897-9C9A-98AE4DF22C6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f1f4efb-030e-4c9c-90a9-dba9068321af"/>
    <ds:schemaRef ds:uri="9541be93-0b4e-4c49-a03d-5a7c22635a17"/>
    <ds:schemaRef ds:uri="fa625b45-0247-4bf4-8100-ca87339d63d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B0715B2-3166-4F64-9338-8B49F6FD6A20}">
  <ds:schemaRefs>
    <ds:schemaRef ds:uri="http://purl.org/dc/elements/1.1/"/>
    <ds:schemaRef ds:uri="9541be93-0b4e-4c49-a03d-5a7c22635a17"/>
    <ds:schemaRef ds:uri="http://schemas.openxmlformats.org/package/2006/metadata/core-properties"/>
    <ds:schemaRef ds:uri="http://www.w3.org/XML/1998/namespace"/>
    <ds:schemaRef ds:uri="http://purl.org/dc/dcmitype/"/>
    <ds:schemaRef ds:uri="http://purl.org/dc/terms/"/>
    <ds:schemaRef ds:uri="fa625b45-0247-4bf4-8100-ca87339d63dd"/>
    <ds:schemaRef ds:uri="http://schemas.microsoft.com/office/2006/documentManagement/types"/>
    <ds:schemaRef ds:uri="http://schemas.microsoft.com/office/infopath/2007/PartnerControls"/>
    <ds:schemaRef ds:uri="3f1f4efb-030e-4c9c-90a9-dba9068321af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PowerPoint_Template_2018_All_Colors</Template>
  <TotalTime>6151</TotalTime>
  <Words>1164</Words>
  <Application>Microsoft Office PowerPoint</Application>
  <PresentationFormat>On-screen Show (16:9)</PresentationFormat>
  <Paragraphs>268</Paragraphs>
  <Slides>51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51</vt:i4>
      </vt:variant>
    </vt:vector>
  </HeadingPairs>
  <TitlesOfParts>
    <vt:vector size="69" baseType="lpstr">
      <vt:lpstr>Arial</vt:lpstr>
      <vt:lpstr>Calibri</vt:lpstr>
      <vt:lpstr>Consolas</vt:lpstr>
      <vt:lpstr>Courier New</vt:lpstr>
      <vt:lpstr>Georgia</vt:lpstr>
      <vt:lpstr>inherit</vt:lpstr>
      <vt:lpstr>PT Serif</vt:lpstr>
      <vt:lpstr>Rockwell</vt:lpstr>
      <vt:lpstr>Rockwell Light</vt:lpstr>
      <vt:lpstr>Rockwell Std Light</vt:lpstr>
      <vt:lpstr>Segoe UI</vt:lpstr>
      <vt:lpstr>Segoe UI Semibold</vt:lpstr>
      <vt:lpstr>Segoe UI Semilight</vt:lpstr>
      <vt:lpstr>Symbol</vt:lpstr>
      <vt:lpstr>Verdana</vt:lpstr>
      <vt:lpstr>Wingdings</vt:lpstr>
      <vt:lpstr>Mallsida</vt:lpstr>
      <vt:lpstr>5-50203_Microsoft_Ignite_Template</vt:lpstr>
      <vt:lpstr>Kryptografi</vt:lpstr>
      <vt:lpstr>Krypto-vad?</vt:lpstr>
      <vt:lpstr>Kortfattad historik över kryptografi</vt:lpstr>
      <vt:lpstr>Kryptografi överallt!</vt:lpstr>
      <vt:lpstr>End of story?</vt:lpstr>
      <vt:lpstr>Konspirationer på högsta nivå…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Hur tänker sig George Gilder att detta ska förverkligas?</vt:lpstr>
      <vt:lpstr>Blockchain-teknologi</vt:lpstr>
      <vt:lpstr>Distribuerad liggare</vt:lpstr>
      <vt:lpstr>Blockchains – Exempel på tillämpningar</vt:lpstr>
      <vt:lpstr>Kryptografi förändrar världen!</vt:lpstr>
      <vt:lpstr>Allt kokar ner i tre enkla koncept</vt:lpstr>
      <vt:lpstr>PowerPoint Presentation</vt:lpstr>
      <vt:lpstr>Kryptigrafisk hashfunktion - demo</vt:lpstr>
      <vt:lpstr>Allt kokar ner i tre enkla koncept</vt:lpstr>
      <vt:lpstr>Kryptering</vt:lpstr>
      <vt:lpstr>Symmetrisk och asymmetrisk kryptering</vt:lpstr>
      <vt:lpstr>Symmetrisk och asymmetrisk kryptering</vt:lpstr>
      <vt:lpstr>Symmetric encryption</vt:lpstr>
      <vt:lpstr>Symmetrisk kryptering - demo</vt:lpstr>
      <vt:lpstr>Symmetrisk kryptering - recap</vt:lpstr>
      <vt:lpstr>Allt kokar ner i tre enkla koncept</vt:lpstr>
      <vt:lpstr>PowerPoint Presentation</vt:lpstr>
      <vt:lpstr>Asymmetrisk kryptering (Public-key encryption)</vt:lpstr>
      <vt:lpstr>Asymmetrisk kryptering - demo</vt:lpstr>
      <vt:lpstr>Allt kokar ner i tre enkla koncept</vt:lpstr>
      <vt:lpstr>Signering (alltid asymmentriskt)</vt:lpstr>
      <vt:lpstr>PowerPoint Presentation</vt:lpstr>
      <vt:lpstr>Signering - demo</vt:lpstr>
      <vt:lpstr>Exempelkoden finns på Github</vt:lpstr>
      <vt:lpstr>Asymmetrisk kryptering och signering - recap</vt:lpstr>
      <vt:lpstr>Symmetrisk vs Asymmetrisk kryptering</vt:lpstr>
      <vt:lpstr>Låt det sjunka in…</vt:lpstr>
      <vt:lpstr>Allt kokar ner i tre enkla koncept</vt:lpstr>
      <vt:lpstr>Allt kokar ner i tre enkla koncept</vt:lpstr>
      <vt:lpstr>Kryptografi i vardagen som vi ska titta närmare på</vt:lpstr>
      <vt:lpstr>TLS</vt:lpstr>
      <vt:lpstr>TLS in action</vt:lpstr>
      <vt:lpstr>JSON Web Tokens</vt:lpstr>
      <vt:lpstr>Kryptografi i Skånetrafikens biljetter</vt:lpstr>
      <vt:lpstr>Kryptografi i Skånetrafikens biljetter</vt:lpstr>
      <vt:lpstr>Blockchain</vt:lpstr>
      <vt:lpstr>Blockchain</vt:lpstr>
      <vt:lpstr>Elliptiska kurvor - Bakgrund</vt:lpstr>
      <vt:lpstr>Q &amp; A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Architecture roadmap</dc:title>
  <dc:subject/>
  <dc:creator>Paul Ulvinius (Stratiteq)</dc:creator>
  <cp:keywords>stratiteq</cp:keywords>
  <dc:description/>
  <cp:lastModifiedBy>Paul Ulvinius (Stratiteq)</cp:lastModifiedBy>
  <cp:revision>6</cp:revision>
  <cp:lastPrinted>2018-05-08T15:00:50Z</cp:lastPrinted>
  <dcterms:created xsi:type="dcterms:W3CDTF">2018-11-02T13:50:48Z</dcterms:created>
  <dcterms:modified xsi:type="dcterms:W3CDTF">2018-12-12T15:35:59Z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0x0101005036F754F8135841897362E836B98C57</vt:lpwstr>
  </property>
  <property fmtid="{D5CDD505-2E9C-101B-9397-08002B2CF9AE}" pid="3" name="_dlc_DocIdItemGuid">
    <vt:lpwstr>a46a0731-214e-4740-a559-dfbb4ef07b07</vt:lpwstr>
  </property>
  <property fmtid="{D5CDD505-2E9C-101B-9397-08002B2CF9AE}" pid="4" name="TaxKeyword">
    <vt:lpwstr/>
  </property>
</Properties>
</file>